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56" r:id="rId2"/>
    <p:sldId id="259" r:id="rId3"/>
    <p:sldId id="261" r:id="rId4"/>
    <p:sldId id="264" r:id="rId5"/>
    <p:sldId id="262" r:id="rId6"/>
    <p:sldId id="263" r:id="rId7"/>
    <p:sldId id="267" r:id="rId8"/>
    <p:sldId id="268" r:id="rId9"/>
    <p:sldId id="265" r:id="rId10"/>
    <p:sldId id="266" r:id="rId11"/>
    <p:sldId id="272" r:id="rId12"/>
    <p:sldId id="273" r:id="rId13"/>
    <p:sldId id="274" r:id="rId14"/>
    <p:sldId id="275" r:id="rId15"/>
    <p:sldId id="276" r:id="rId16"/>
    <p:sldId id="284" r:id="rId17"/>
    <p:sldId id="283" r:id="rId18"/>
    <p:sldId id="280" r:id="rId19"/>
    <p:sldId id="257"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D7"/>
    <a:srgbClr val="D0CB00"/>
    <a:srgbClr val="8D8A00"/>
    <a:srgbClr val="006699"/>
    <a:srgbClr val="FF0000"/>
    <a:srgbClr val="000066"/>
    <a:srgbClr val="EAAD00"/>
    <a:srgbClr val="FF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418"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7FBB21-3B42-4839-8B2C-D5B9DC41120F}" type="doc">
      <dgm:prSet loTypeId="urn:microsoft.com/office/officeart/2005/8/layout/chevron2" loCatId="list" qsTypeId="urn:microsoft.com/office/officeart/2005/8/quickstyle/simple1" qsCatId="simple" csTypeId="urn:microsoft.com/office/officeart/2005/8/colors/accent6_3" csCatId="accent6" phldr="1"/>
      <dgm:spPr/>
      <dgm:t>
        <a:bodyPr/>
        <a:lstStyle/>
        <a:p>
          <a:endParaRPr lang="en-US"/>
        </a:p>
      </dgm:t>
    </dgm:pt>
    <dgm:pt modelId="{3B53C51D-260D-4AC6-BF30-17EF45B7C2B6}">
      <dgm:prSet phldrT="[Text]" phldr="1"/>
      <dgm:spPr>
        <a:solidFill>
          <a:schemeClr val="accent6">
            <a:lumMod val="75000"/>
          </a:schemeClr>
        </a:solidFill>
      </dgm:spPr>
      <dgm:t>
        <a:bodyPr/>
        <a:lstStyle/>
        <a:p>
          <a:endParaRPr lang="en-US" dirty="0"/>
        </a:p>
      </dgm:t>
    </dgm:pt>
    <dgm:pt modelId="{6229FA65-E5C9-4295-8C79-FD0CA2B455A0}" type="parTrans" cxnId="{0877BDF7-8ADA-4C14-AE06-84AC8FE3D192}">
      <dgm:prSet/>
      <dgm:spPr/>
      <dgm:t>
        <a:bodyPr/>
        <a:lstStyle/>
        <a:p>
          <a:endParaRPr lang="en-US"/>
        </a:p>
      </dgm:t>
    </dgm:pt>
    <dgm:pt modelId="{82D8C78F-289A-4C6A-991F-467C20B882C9}" type="sibTrans" cxnId="{0877BDF7-8ADA-4C14-AE06-84AC8FE3D192}">
      <dgm:prSet/>
      <dgm:spPr/>
      <dgm:t>
        <a:bodyPr/>
        <a:lstStyle/>
        <a:p>
          <a:endParaRPr lang="en-US"/>
        </a:p>
      </dgm:t>
    </dgm:pt>
    <dgm:pt modelId="{52CD36C5-47D0-4482-91B4-65798300DDAA}">
      <dgm:prSet phldrT="[Text]" phldr="1"/>
      <dgm:spPr/>
      <dgm:t>
        <a:bodyPr/>
        <a:lstStyle/>
        <a:p>
          <a:endParaRPr lang="en-US" dirty="0"/>
        </a:p>
      </dgm:t>
    </dgm:pt>
    <dgm:pt modelId="{22AF5DD5-5603-43F4-A534-F5CCF2BE1734}" type="parTrans" cxnId="{3FF61CDF-20C9-40E0-934D-4517992934F0}">
      <dgm:prSet/>
      <dgm:spPr/>
      <dgm:t>
        <a:bodyPr/>
        <a:lstStyle/>
        <a:p>
          <a:endParaRPr lang="en-US"/>
        </a:p>
      </dgm:t>
    </dgm:pt>
    <dgm:pt modelId="{76A79BBC-B767-421A-9EEF-53E7EEDDC07D}" type="sibTrans" cxnId="{3FF61CDF-20C9-40E0-934D-4517992934F0}">
      <dgm:prSet/>
      <dgm:spPr/>
      <dgm:t>
        <a:bodyPr/>
        <a:lstStyle/>
        <a:p>
          <a:endParaRPr lang="en-US"/>
        </a:p>
      </dgm:t>
    </dgm:pt>
    <dgm:pt modelId="{5E83F1F5-C186-4D9A-900F-C662E1A5E221}">
      <dgm:prSet phldrT="[Text]" phldr="1"/>
      <dgm:spPr/>
      <dgm:t>
        <a:bodyPr/>
        <a:lstStyle/>
        <a:p>
          <a:endParaRPr lang="en-US" dirty="0"/>
        </a:p>
      </dgm:t>
    </dgm:pt>
    <dgm:pt modelId="{4A588350-4649-4C55-A84E-D2493D5D099A}" type="parTrans" cxnId="{D15F970B-DC53-4CD8-9966-5F2AF207A62E}">
      <dgm:prSet/>
      <dgm:spPr/>
      <dgm:t>
        <a:bodyPr/>
        <a:lstStyle/>
        <a:p>
          <a:endParaRPr lang="en-US"/>
        </a:p>
      </dgm:t>
    </dgm:pt>
    <dgm:pt modelId="{8338F2B7-A436-4B4D-9D61-3B80CE176E1D}" type="sibTrans" cxnId="{D15F970B-DC53-4CD8-9966-5F2AF207A62E}">
      <dgm:prSet/>
      <dgm:spPr/>
      <dgm:t>
        <a:bodyPr/>
        <a:lstStyle/>
        <a:p>
          <a:endParaRPr lang="en-US"/>
        </a:p>
      </dgm:t>
    </dgm:pt>
    <dgm:pt modelId="{949B2BD2-3C89-4ABD-90F6-91211EC3B457}">
      <dgm:prSet phldrT="[Text]" phldr="1"/>
      <dgm:spPr>
        <a:solidFill>
          <a:srgbClr val="006699"/>
        </a:solidFill>
      </dgm:spPr>
      <dgm:t>
        <a:bodyPr/>
        <a:lstStyle/>
        <a:p>
          <a:endParaRPr lang="en-US" dirty="0"/>
        </a:p>
      </dgm:t>
    </dgm:pt>
    <dgm:pt modelId="{DDCD4F41-BCFB-4478-BCA7-3D6232C13AA4}" type="parTrans" cxnId="{685CEA65-2F2C-4FA6-A09E-8675E0ADFBBC}">
      <dgm:prSet/>
      <dgm:spPr/>
      <dgm:t>
        <a:bodyPr/>
        <a:lstStyle/>
        <a:p>
          <a:endParaRPr lang="en-US"/>
        </a:p>
      </dgm:t>
    </dgm:pt>
    <dgm:pt modelId="{7364DE6E-F9C4-4901-B0A7-12C34F5C095A}" type="sibTrans" cxnId="{685CEA65-2F2C-4FA6-A09E-8675E0ADFBBC}">
      <dgm:prSet/>
      <dgm:spPr/>
      <dgm:t>
        <a:bodyPr/>
        <a:lstStyle/>
        <a:p>
          <a:endParaRPr lang="en-US"/>
        </a:p>
      </dgm:t>
    </dgm:pt>
    <dgm:pt modelId="{030C0196-C18B-4FD4-BFEA-CF809268A082}">
      <dgm:prSet phldrT="[Text]" phldr="1"/>
      <dgm:spPr/>
      <dgm:t>
        <a:bodyPr/>
        <a:lstStyle/>
        <a:p>
          <a:endParaRPr lang="en-US" dirty="0"/>
        </a:p>
      </dgm:t>
    </dgm:pt>
    <dgm:pt modelId="{8B2F7D17-417F-4AB5-AA9D-D84656C5AA21}" type="parTrans" cxnId="{3574F083-F957-41C6-A359-CC5185EE5550}">
      <dgm:prSet/>
      <dgm:spPr/>
      <dgm:t>
        <a:bodyPr/>
        <a:lstStyle/>
        <a:p>
          <a:endParaRPr lang="en-US"/>
        </a:p>
      </dgm:t>
    </dgm:pt>
    <dgm:pt modelId="{8D8A2382-0403-408B-B070-A2D2640E724B}" type="sibTrans" cxnId="{3574F083-F957-41C6-A359-CC5185EE5550}">
      <dgm:prSet/>
      <dgm:spPr/>
      <dgm:t>
        <a:bodyPr/>
        <a:lstStyle/>
        <a:p>
          <a:endParaRPr lang="en-US"/>
        </a:p>
      </dgm:t>
    </dgm:pt>
    <dgm:pt modelId="{82DE9C68-C770-4022-9A8A-72B300DED441}">
      <dgm:prSet phldrT="[Text]" phldr="1"/>
      <dgm:spPr/>
      <dgm:t>
        <a:bodyPr/>
        <a:lstStyle/>
        <a:p>
          <a:endParaRPr lang="en-US" dirty="0"/>
        </a:p>
      </dgm:t>
    </dgm:pt>
    <dgm:pt modelId="{D43AB78E-F897-4F02-89B4-8E9F6E8E6E48}" type="parTrans" cxnId="{AD50377C-45E9-4425-813A-C8EBE0888787}">
      <dgm:prSet/>
      <dgm:spPr/>
      <dgm:t>
        <a:bodyPr/>
        <a:lstStyle/>
        <a:p>
          <a:endParaRPr lang="en-US"/>
        </a:p>
      </dgm:t>
    </dgm:pt>
    <dgm:pt modelId="{AFAB7EA9-9B70-4F4F-BB64-EDDAB5308AA9}" type="sibTrans" cxnId="{AD50377C-45E9-4425-813A-C8EBE0888787}">
      <dgm:prSet/>
      <dgm:spPr/>
      <dgm:t>
        <a:bodyPr/>
        <a:lstStyle/>
        <a:p>
          <a:endParaRPr lang="en-US"/>
        </a:p>
      </dgm:t>
    </dgm:pt>
    <dgm:pt modelId="{2722FAB2-CABC-466D-9E09-585FED34AFC3}">
      <dgm:prSet phldrT="[Text]" phldr="1"/>
      <dgm:spPr>
        <a:solidFill>
          <a:schemeClr val="accent6">
            <a:lumMod val="40000"/>
            <a:lumOff val="60000"/>
          </a:schemeClr>
        </a:solidFill>
      </dgm:spPr>
      <dgm:t>
        <a:bodyPr/>
        <a:lstStyle/>
        <a:p>
          <a:endParaRPr lang="en-US" dirty="0"/>
        </a:p>
      </dgm:t>
    </dgm:pt>
    <dgm:pt modelId="{EE1C7241-3241-466C-8E53-CE0904CAD42E}" type="parTrans" cxnId="{1C00782F-BB19-41C6-A4D5-9D1D824DBB3B}">
      <dgm:prSet/>
      <dgm:spPr/>
      <dgm:t>
        <a:bodyPr/>
        <a:lstStyle/>
        <a:p>
          <a:endParaRPr lang="en-US"/>
        </a:p>
      </dgm:t>
    </dgm:pt>
    <dgm:pt modelId="{ED91CC9F-FDFF-44B4-99F4-D7E486F612ED}" type="sibTrans" cxnId="{1C00782F-BB19-41C6-A4D5-9D1D824DBB3B}">
      <dgm:prSet/>
      <dgm:spPr/>
      <dgm:t>
        <a:bodyPr/>
        <a:lstStyle/>
        <a:p>
          <a:endParaRPr lang="en-US"/>
        </a:p>
      </dgm:t>
    </dgm:pt>
    <dgm:pt modelId="{1BCF9DA2-0FFC-4E8F-AB36-9FEDC54009EC}">
      <dgm:prSet phldrT="[Text]" phldr="1"/>
      <dgm:spPr/>
      <dgm:t>
        <a:bodyPr/>
        <a:lstStyle/>
        <a:p>
          <a:endParaRPr lang="en-US" dirty="0"/>
        </a:p>
      </dgm:t>
    </dgm:pt>
    <dgm:pt modelId="{04BDE7CB-4A9D-4041-9D8C-F387F237DCA9}" type="parTrans" cxnId="{4174BE90-7BB7-428B-B22D-DFB1E8F5DDE1}">
      <dgm:prSet/>
      <dgm:spPr/>
      <dgm:t>
        <a:bodyPr/>
        <a:lstStyle/>
        <a:p>
          <a:endParaRPr lang="en-US"/>
        </a:p>
      </dgm:t>
    </dgm:pt>
    <dgm:pt modelId="{01220ADE-DE63-43EB-85E0-FD500DF13800}" type="sibTrans" cxnId="{4174BE90-7BB7-428B-B22D-DFB1E8F5DDE1}">
      <dgm:prSet/>
      <dgm:spPr/>
      <dgm:t>
        <a:bodyPr/>
        <a:lstStyle/>
        <a:p>
          <a:endParaRPr lang="en-US"/>
        </a:p>
      </dgm:t>
    </dgm:pt>
    <dgm:pt modelId="{4A96BEA8-50B8-4FD3-B86C-B127FDC92BFC}">
      <dgm:prSet phldrT="[Text]" phldr="1"/>
      <dgm:spPr/>
      <dgm:t>
        <a:bodyPr/>
        <a:lstStyle/>
        <a:p>
          <a:endParaRPr lang="en-US" dirty="0"/>
        </a:p>
      </dgm:t>
    </dgm:pt>
    <dgm:pt modelId="{61108EE2-C993-44EE-8162-6F6E9BD4E5CA}" type="parTrans" cxnId="{8214681C-5970-4F1A-A7C5-30D67653D370}">
      <dgm:prSet/>
      <dgm:spPr/>
      <dgm:t>
        <a:bodyPr/>
        <a:lstStyle/>
        <a:p>
          <a:endParaRPr lang="en-US"/>
        </a:p>
      </dgm:t>
    </dgm:pt>
    <dgm:pt modelId="{2305CB94-5BEE-429F-B0BA-9614E3AC3156}" type="sibTrans" cxnId="{8214681C-5970-4F1A-A7C5-30D67653D370}">
      <dgm:prSet/>
      <dgm:spPr/>
      <dgm:t>
        <a:bodyPr/>
        <a:lstStyle/>
        <a:p>
          <a:endParaRPr lang="en-US"/>
        </a:p>
      </dgm:t>
    </dgm:pt>
    <dgm:pt modelId="{F4C6DFFF-4410-4067-A80E-09C28CC6535D}" type="pres">
      <dgm:prSet presAssocID="{787FBB21-3B42-4839-8B2C-D5B9DC41120F}" presName="linearFlow" presStyleCnt="0">
        <dgm:presLayoutVars>
          <dgm:dir/>
          <dgm:animLvl val="lvl"/>
          <dgm:resizeHandles val="exact"/>
        </dgm:presLayoutVars>
      </dgm:prSet>
      <dgm:spPr/>
      <dgm:t>
        <a:bodyPr/>
        <a:lstStyle/>
        <a:p>
          <a:endParaRPr lang="en-US"/>
        </a:p>
      </dgm:t>
    </dgm:pt>
    <dgm:pt modelId="{39FCD82F-CE27-4C87-B250-4E5862505233}" type="pres">
      <dgm:prSet presAssocID="{3B53C51D-260D-4AC6-BF30-17EF45B7C2B6}" presName="composite" presStyleCnt="0"/>
      <dgm:spPr/>
    </dgm:pt>
    <dgm:pt modelId="{A50197CB-B4D3-4EFD-B3CC-6C4DFF94D8CB}" type="pres">
      <dgm:prSet presAssocID="{3B53C51D-260D-4AC6-BF30-17EF45B7C2B6}" presName="parentText" presStyleLbl="alignNode1" presStyleIdx="0" presStyleCnt="3">
        <dgm:presLayoutVars>
          <dgm:chMax val="1"/>
          <dgm:bulletEnabled val="1"/>
        </dgm:presLayoutVars>
      </dgm:prSet>
      <dgm:spPr/>
      <dgm:t>
        <a:bodyPr/>
        <a:lstStyle/>
        <a:p>
          <a:endParaRPr lang="en-US"/>
        </a:p>
      </dgm:t>
    </dgm:pt>
    <dgm:pt modelId="{CB9A1E98-053A-441E-A707-25CD4142D59A}" type="pres">
      <dgm:prSet presAssocID="{3B53C51D-260D-4AC6-BF30-17EF45B7C2B6}" presName="descendantText" presStyleLbl="alignAcc1" presStyleIdx="0" presStyleCnt="3">
        <dgm:presLayoutVars>
          <dgm:bulletEnabled val="1"/>
        </dgm:presLayoutVars>
      </dgm:prSet>
      <dgm:spPr/>
      <dgm:t>
        <a:bodyPr/>
        <a:lstStyle/>
        <a:p>
          <a:endParaRPr lang="en-US"/>
        </a:p>
      </dgm:t>
    </dgm:pt>
    <dgm:pt modelId="{144E04E4-A40C-48C7-8AF2-5BA5E682DC81}" type="pres">
      <dgm:prSet presAssocID="{82D8C78F-289A-4C6A-991F-467C20B882C9}" presName="sp" presStyleCnt="0"/>
      <dgm:spPr/>
    </dgm:pt>
    <dgm:pt modelId="{69FB8249-312E-4B9B-B1E7-8AA8BA667127}" type="pres">
      <dgm:prSet presAssocID="{949B2BD2-3C89-4ABD-90F6-91211EC3B457}" presName="composite" presStyleCnt="0"/>
      <dgm:spPr/>
    </dgm:pt>
    <dgm:pt modelId="{593DC5F6-01D1-49E0-99A9-0840FDBD764C}" type="pres">
      <dgm:prSet presAssocID="{949B2BD2-3C89-4ABD-90F6-91211EC3B457}" presName="parentText" presStyleLbl="alignNode1" presStyleIdx="1" presStyleCnt="3">
        <dgm:presLayoutVars>
          <dgm:chMax val="1"/>
          <dgm:bulletEnabled val="1"/>
        </dgm:presLayoutVars>
      </dgm:prSet>
      <dgm:spPr/>
      <dgm:t>
        <a:bodyPr/>
        <a:lstStyle/>
        <a:p>
          <a:endParaRPr lang="en-US"/>
        </a:p>
      </dgm:t>
    </dgm:pt>
    <dgm:pt modelId="{57225967-3A81-4F6A-B7D7-A55F178B6EE0}" type="pres">
      <dgm:prSet presAssocID="{949B2BD2-3C89-4ABD-90F6-91211EC3B457}" presName="descendantText" presStyleLbl="alignAcc1" presStyleIdx="1" presStyleCnt="3">
        <dgm:presLayoutVars>
          <dgm:bulletEnabled val="1"/>
        </dgm:presLayoutVars>
      </dgm:prSet>
      <dgm:spPr/>
      <dgm:t>
        <a:bodyPr/>
        <a:lstStyle/>
        <a:p>
          <a:endParaRPr lang="en-US"/>
        </a:p>
      </dgm:t>
    </dgm:pt>
    <dgm:pt modelId="{0EFF503D-6ECE-45D8-B02D-A4A2A50B4A1A}" type="pres">
      <dgm:prSet presAssocID="{7364DE6E-F9C4-4901-B0A7-12C34F5C095A}" presName="sp" presStyleCnt="0"/>
      <dgm:spPr/>
    </dgm:pt>
    <dgm:pt modelId="{75706564-16C6-4B26-A5F5-17419EB1F24A}" type="pres">
      <dgm:prSet presAssocID="{2722FAB2-CABC-466D-9E09-585FED34AFC3}" presName="composite" presStyleCnt="0"/>
      <dgm:spPr/>
    </dgm:pt>
    <dgm:pt modelId="{0174E4A0-A062-4CBC-8261-DA7003DB0B6C}" type="pres">
      <dgm:prSet presAssocID="{2722FAB2-CABC-466D-9E09-585FED34AFC3}" presName="parentText" presStyleLbl="alignNode1" presStyleIdx="2" presStyleCnt="3">
        <dgm:presLayoutVars>
          <dgm:chMax val="1"/>
          <dgm:bulletEnabled val="1"/>
        </dgm:presLayoutVars>
      </dgm:prSet>
      <dgm:spPr/>
      <dgm:t>
        <a:bodyPr/>
        <a:lstStyle/>
        <a:p>
          <a:endParaRPr lang="en-US"/>
        </a:p>
      </dgm:t>
    </dgm:pt>
    <dgm:pt modelId="{5BE0597B-B791-42FC-A9EB-07A56BBD9EF4}" type="pres">
      <dgm:prSet presAssocID="{2722FAB2-CABC-466D-9E09-585FED34AFC3}" presName="descendantText" presStyleLbl="alignAcc1" presStyleIdx="2" presStyleCnt="3">
        <dgm:presLayoutVars>
          <dgm:bulletEnabled val="1"/>
        </dgm:presLayoutVars>
      </dgm:prSet>
      <dgm:spPr/>
      <dgm:t>
        <a:bodyPr/>
        <a:lstStyle/>
        <a:p>
          <a:endParaRPr lang="en-US"/>
        </a:p>
      </dgm:t>
    </dgm:pt>
  </dgm:ptLst>
  <dgm:cxnLst>
    <dgm:cxn modelId="{AD50377C-45E9-4425-813A-C8EBE0888787}" srcId="{949B2BD2-3C89-4ABD-90F6-91211EC3B457}" destId="{82DE9C68-C770-4022-9A8A-72B300DED441}" srcOrd="1" destOrd="0" parTransId="{D43AB78E-F897-4F02-89B4-8E9F6E8E6E48}" sibTransId="{AFAB7EA9-9B70-4F4F-BB64-EDDAB5308AA9}"/>
    <dgm:cxn modelId="{4174BE90-7BB7-428B-B22D-DFB1E8F5DDE1}" srcId="{2722FAB2-CABC-466D-9E09-585FED34AFC3}" destId="{1BCF9DA2-0FFC-4E8F-AB36-9FEDC54009EC}" srcOrd="0" destOrd="0" parTransId="{04BDE7CB-4A9D-4041-9D8C-F387F237DCA9}" sibTransId="{01220ADE-DE63-43EB-85E0-FD500DF13800}"/>
    <dgm:cxn modelId="{EF8955CF-2AB6-4EE8-ACC1-4CF3CBB71845}" type="presOf" srcId="{1BCF9DA2-0FFC-4E8F-AB36-9FEDC54009EC}" destId="{5BE0597B-B791-42FC-A9EB-07A56BBD9EF4}" srcOrd="0" destOrd="0" presId="urn:microsoft.com/office/officeart/2005/8/layout/chevron2"/>
    <dgm:cxn modelId="{39E28FF0-F634-42A4-86C2-FD9C2473CCF3}" type="presOf" srcId="{5E83F1F5-C186-4D9A-900F-C662E1A5E221}" destId="{CB9A1E98-053A-441E-A707-25CD4142D59A}" srcOrd="0" destOrd="1" presId="urn:microsoft.com/office/officeart/2005/8/layout/chevron2"/>
    <dgm:cxn modelId="{C4BA9547-E2D2-4316-A198-4B0E6E6962F8}" type="presOf" srcId="{82DE9C68-C770-4022-9A8A-72B300DED441}" destId="{57225967-3A81-4F6A-B7D7-A55F178B6EE0}" srcOrd="0" destOrd="1" presId="urn:microsoft.com/office/officeart/2005/8/layout/chevron2"/>
    <dgm:cxn modelId="{F7A687CE-B40A-46DC-8BE9-A1B167EAD729}" type="presOf" srcId="{2722FAB2-CABC-466D-9E09-585FED34AFC3}" destId="{0174E4A0-A062-4CBC-8261-DA7003DB0B6C}" srcOrd="0" destOrd="0" presId="urn:microsoft.com/office/officeart/2005/8/layout/chevron2"/>
    <dgm:cxn modelId="{3574F083-F957-41C6-A359-CC5185EE5550}" srcId="{949B2BD2-3C89-4ABD-90F6-91211EC3B457}" destId="{030C0196-C18B-4FD4-BFEA-CF809268A082}" srcOrd="0" destOrd="0" parTransId="{8B2F7D17-417F-4AB5-AA9D-D84656C5AA21}" sibTransId="{8D8A2382-0403-408B-B070-A2D2640E724B}"/>
    <dgm:cxn modelId="{1C00782F-BB19-41C6-A4D5-9D1D824DBB3B}" srcId="{787FBB21-3B42-4839-8B2C-D5B9DC41120F}" destId="{2722FAB2-CABC-466D-9E09-585FED34AFC3}" srcOrd="2" destOrd="0" parTransId="{EE1C7241-3241-466C-8E53-CE0904CAD42E}" sibTransId="{ED91CC9F-FDFF-44B4-99F4-D7E486F612ED}"/>
    <dgm:cxn modelId="{F6B9A14D-3382-4141-9B1C-4A869E63034F}" type="presOf" srcId="{030C0196-C18B-4FD4-BFEA-CF809268A082}" destId="{57225967-3A81-4F6A-B7D7-A55F178B6EE0}" srcOrd="0" destOrd="0" presId="urn:microsoft.com/office/officeart/2005/8/layout/chevron2"/>
    <dgm:cxn modelId="{D15F970B-DC53-4CD8-9966-5F2AF207A62E}" srcId="{3B53C51D-260D-4AC6-BF30-17EF45B7C2B6}" destId="{5E83F1F5-C186-4D9A-900F-C662E1A5E221}" srcOrd="1" destOrd="0" parTransId="{4A588350-4649-4C55-A84E-D2493D5D099A}" sibTransId="{8338F2B7-A436-4B4D-9D61-3B80CE176E1D}"/>
    <dgm:cxn modelId="{05580AB4-966D-4F7C-AFC9-E19C6AE07EDC}" type="presOf" srcId="{949B2BD2-3C89-4ABD-90F6-91211EC3B457}" destId="{593DC5F6-01D1-49E0-99A9-0840FDBD764C}" srcOrd="0" destOrd="0" presId="urn:microsoft.com/office/officeart/2005/8/layout/chevron2"/>
    <dgm:cxn modelId="{0877BDF7-8ADA-4C14-AE06-84AC8FE3D192}" srcId="{787FBB21-3B42-4839-8B2C-D5B9DC41120F}" destId="{3B53C51D-260D-4AC6-BF30-17EF45B7C2B6}" srcOrd="0" destOrd="0" parTransId="{6229FA65-E5C9-4295-8C79-FD0CA2B455A0}" sibTransId="{82D8C78F-289A-4C6A-991F-467C20B882C9}"/>
    <dgm:cxn modelId="{685CEA65-2F2C-4FA6-A09E-8675E0ADFBBC}" srcId="{787FBB21-3B42-4839-8B2C-D5B9DC41120F}" destId="{949B2BD2-3C89-4ABD-90F6-91211EC3B457}" srcOrd="1" destOrd="0" parTransId="{DDCD4F41-BCFB-4478-BCA7-3D6232C13AA4}" sibTransId="{7364DE6E-F9C4-4901-B0A7-12C34F5C095A}"/>
    <dgm:cxn modelId="{8214681C-5970-4F1A-A7C5-30D67653D370}" srcId="{2722FAB2-CABC-466D-9E09-585FED34AFC3}" destId="{4A96BEA8-50B8-4FD3-B86C-B127FDC92BFC}" srcOrd="1" destOrd="0" parTransId="{61108EE2-C993-44EE-8162-6F6E9BD4E5CA}" sibTransId="{2305CB94-5BEE-429F-B0BA-9614E3AC3156}"/>
    <dgm:cxn modelId="{7D4CF1C4-1E1D-409B-AE76-B0E13F2952AA}" type="presOf" srcId="{4A96BEA8-50B8-4FD3-B86C-B127FDC92BFC}" destId="{5BE0597B-B791-42FC-A9EB-07A56BBD9EF4}" srcOrd="0" destOrd="1" presId="urn:microsoft.com/office/officeart/2005/8/layout/chevron2"/>
    <dgm:cxn modelId="{B12589A6-B31F-4B7C-AEB5-C97590C8FB2E}" type="presOf" srcId="{787FBB21-3B42-4839-8B2C-D5B9DC41120F}" destId="{F4C6DFFF-4410-4067-A80E-09C28CC6535D}" srcOrd="0" destOrd="0" presId="urn:microsoft.com/office/officeart/2005/8/layout/chevron2"/>
    <dgm:cxn modelId="{A952FECA-6D78-4C91-84CC-5C76A24EEF67}" type="presOf" srcId="{3B53C51D-260D-4AC6-BF30-17EF45B7C2B6}" destId="{A50197CB-B4D3-4EFD-B3CC-6C4DFF94D8CB}" srcOrd="0" destOrd="0" presId="urn:microsoft.com/office/officeart/2005/8/layout/chevron2"/>
    <dgm:cxn modelId="{DEDD62AF-6FFF-4897-B367-CFA776E44725}" type="presOf" srcId="{52CD36C5-47D0-4482-91B4-65798300DDAA}" destId="{CB9A1E98-053A-441E-A707-25CD4142D59A}" srcOrd="0" destOrd="0" presId="urn:microsoft.com/office/officeart/2005/8/layout/chevron2"/>
    <dgm:cxn modelId="{3FF61CDF-20C9-40E0-934D-4517992934F0}" srcId="{3B53C51D-260D-4AC6-BF30-17EF45B7C2B6}" destId="{52CD36C5-47D0-4482-91B4-65798300DDAA}" srcOrd="0" destOrd="0" parTransId="{22AF5DD5-5603-43F4-A534-F5CCF2BE1734}" sibTransId="{76A79BBC-B767-421A-9EEF-53E7EEDDC07D}"/>
    <dgm:cxn modelId="{14D916FE-D344-499A-820A-B9D6C39BD9BD}" type="presParOf" srcId="{F4C6DFFF-4410-4067-A80E-09C28CC6535D}" destId="{39FCD82F-CE27-4C87-B250-4E5862505233}" srcOrd="0" destOrd="0" presId="urn:microsoft.com/office/officeart/2005/8/layout/chevron2"/>
    <dgm:cxn modelId="{BA86C207-F08B-4756-A210-8E64422A3B42}" type="presParOf" srcId="{39FCD82F-CE27-4C87-B250-4E5862505233}" destId="{A50197CB-B4D3-4EFD-B3CC-6C4DFF94D8CB}" srcOrd="0" destOrd="0" presId="urn:microsoft.com/office/officeart/2005/8/layout/chevron2"/>
    <dgm:cxn modelId="{C9B486D5-FEFE-4E62-A3B6-1F3C3AEAFEC1}" type="presParOf" srcId="{39FCD82F-CE27-4C87-B250-4E5862505233}" destId="{CB9A1E98-053A-441E-A707-25CD4142D59A}" srcOrd="1" destOrd="0" presId="urn:microsoft.com/office/officeart/2005/8/layout/chevron2"/>
    <dgm:cxn modelId="{C466E1FB-F422-4C9A-9B92-7082CBB42BB8}" type="presParOf" srcId="{F4C6DFFF-4410-4067-A80E-09C28CC6535D}" destId="{144E04E4-A40C-48C7-8AF2-5BA5E682DC81}" srcOrd="1" destOrd="0" presId="urn:microsoft.com/office/officeart/2005/8/layout/chevron2"/>
    <dgm:cxn modelId="{97FAE88C-3E2E-4E6E-B740-8EA74BC56FE6}" type="presParOf" srcId="{F4C6DFFF-4410-4067-A80E-09C28CC6535D}" destId="{69FB8249-312E-4B9B-B1E7-8AA8BA667127}" srcOrd="2" destOrd="0" presId="urn:microsoft.com/office/officeart/2005/8/layout/chevron2"/>
    <dgm:cxn modelId="{957E748C-44E1-48FF-9781-B58E2B98B94E}" type="presParOf" srcId="{69FB8249-312E-4B9B-B1E7-8AA8BA667127}" destId="{593DC5F6-01D1-49E0-99A9-0840FDBD764C}" srcOrd="0" destOrd="0" presId="urn:microsoft.com/office/officeart/2005/8/layout/chevron2"/>
    <dgm:cxn modelId="{BDF4E5DB-E8B1-4F3E-9109-02A90299E4D0}" type="presParOf" srcId="{69FB8249-312E-4B9B-B1E7-8AA8BA667127}" destId="{57225967-3A81-4F6A-B7D7-A55F178B6EE0}" srcOrd="1" destOrd="0" presId="urn:microsoft.com/office/officeart/2005/8/layout/chevron2"/>
    <dgm:cxn modelId="{2BA6C33C-62FC-4AC8-B7E6-DCF828B43172}" type="presParOf" srcId="{F4C6DFFF-4410-4067-A80E-09C28CC6535D}" destId="{0EFF503D-6ECE-45D8-B02D-A4A2A50B4A1A}" srcOrd="3" destOrd="0" presId="urn:microsoft.com/office/officeart/2005/8/layout/chevron2"/>
    <dgm:cxn modelId="{C9FEB571-832C-4DF7-82FF-F623C0795314}" type="presParOf" srcId="{F4C6DFFF-4410-4067-A80E-09C28CC6535D}" destId="{75706564-16C6-4B26-A5F5-17419EB1F24A}" srcOrd="4" destOrd="0" presId="urn:microsoft.com/office/officeart/2005/8/layout/chevron2"/>
    <dgm:cxn modelId="{0FFECA33-46B2-4510-9249-B754451DF7F4}" type="presParOf" srcId="{75706564-16C6-4B26-A5F5-17419EB1F24A}" destId="{0174E4A0-A062-4CBC-8261-DA7003DB0B6C}" srcOrd="0" destOrd="0" presId="urn:microsoft.com/office/officeart/2005/8/layout/chevron2"/>
    <dgm:cxn modelId="{28F61448-4C2F-4AB5-BDD4-3746484CC14A}" type="presParOf" srcId="{75706564-16C6-4B26-A5F5-17419EB1F24A}" destId="{5BE0597B-B791-42FC-A9EB-07A56BBD9EF4}"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0E090A-962B-4396-8137-F0B261DF8C46}" type="doc">
      <dgm:prSet loTypeId="urn:microsoft.com/office/officeart/2005/8/layout/hProcess4" loCatId="process" qsTypeId="urn:microsoft.com/office/officeart/2005/8/quickstyle/3d2" qsCatId="3D" csTypeId="urn:microsoft.com/office/officeart/2005/8/colors/accent1_2" csCatId="accent1" phldr="1"/>
      <dgm:spPr/>
      <dgm:t>
        <a:bodyPr/>
        <a:lstStyle/>
        <a:p>
          <a:endParaRPr lang="en-US"/>
        </a:p>
      </dgm:t>
    </dgm:pt>
    <dgm:pt modelId="{2F6E79E2-B1A7-4CF4-908B-8763B864F6CF}">
      <dgm:prSet phldrT="[Text]" custT="1"/>
      <dgm:spPr/>
      <dgm:t>
        <a:bodyPr/>
        <a:lstStyle/>
        <a:p>
          <a:r>
            <a:rPr lang="en-US" sz="2100" dirty="0" smtClean="0"/>
            <a:t>January</a:t>
          </a:r>
          <a:endParaRPr lang="en-US" sz="2100" dirty="0"/>
        </a:p>
      </dgm:t>
    </dgm:pt>
    <dgm:pt modelId="{4F6C093F-42F1-4714-B03A-C7F4CD47A806}" type="parTrans" cxnId="{6113B525-0F6E-4B01-811D-580BE83F3AF4}">
      <dgm:prSet/>
      <dgm:spPr/>
      <dgm:t>
        <a:bodyPr/>
        <a:lstStyle/>
        <a:p>
          <a:endParaRPr lang="en-US"/>
        </a:p>
      </dgm:t>
    </dgm:pt>
    <dgm:pt modelId="{B88F9A04-0BD2-4C11-8596-02C8483A1C3F}" type="sibTrans" cxnId="{6113B525-0F6E-4B01-811D-580BE83F3AF4}">
      <dgm:prSet/>
      <dgm:spPr>
        <a:solidFill>
          <a:srgbClr val="006699"/>
        </a:solidFill>
      </dgm:spPr>
      <dgm:t>
        <a:bodyPr/>
        <a:lstStyle/>
        <a:p>
          <a:endParaRPr lang="en-US" dirty="0"/>
        </a:p>
      </dgm:t>
    </dgm:pt>
    <dgm:pt modelId="{4BD81994-AA1B-467C-9655-F2081F3A5BEF}">
      <dgm:prSet phldrT="[Text]" custT="1"/>
      <dgm:spPr/>
      <dgm:t>
        <a:bodyPr/>
        <a:lstStyle/>
        <a:p>
          <a:r>
            <a:rPr lang="en-US" sz="2100" dirty="0" smtClean="0"/>
            <a:t>Phase 1</a:t>
          </a:r>
          <a:endParaRPr lang="en-US" sz="2100" dirty="0"/>
        </a:p>
      </dgm:t>
    </dgm:pt>
    <dgm:pt modelId="{EF968A47-190A-4A8A-A6B2-DC102C3C8445}" type="parTrans" cxnId="{8DA77A81-1FBC-4153-8761-3508828032BD}">
      <dgm:prSet/>
      <dgm:spPr/>
      <dgm:t>
        <a:bodyPr/>
        <a:lstStyle/>
        <a:p>
          <a:endParaRPr lang="en-US"/>
        </a:p>
      </dgm:t>
    </dgm:pt>
    <dgm:pt modelId="{85E6E3E2-C984-482A-9B13-6C02AF3BE909}" type="sibTrans" cxnId="{8DA77A81-1FBC-4153-8761-3508828032BD}">
      <dgm:prSet/>
      <dgm:spPr/>
      <dgm:t>
        <a:bodyPr/>
        <a:lstStyle/>
        <a:p>
          <a:endParaRPr lang="en-US"/>
        </a:p>
      </dgm:t>
    </dgm:pt>
    <dgm:pt modelId="{57804991-FA0C-49F5-B9AA-A4538FCBFEC4}">
      <dgm:prSet phldrT="[Text]" custT="1"/>
      <dgm:spPr/>
      <dgm:t>
        <a:bodyPr/>
        <a:lstStyle/>
        <a:p>
          <a:r>
            <a:rPr lang="en-US" sz="2100" dirty="0" smtClean="0"/>
            <a:t>April</a:t>
          </a:r>
          <a:endParaRPr lang="en-US" sz="2100" dirty="0"/>
        </a:p>
      </dgm:t>
    </dgm:pt>
    <dgm:pt modelId="{C167F7FC-F99A-4669-9759-B39B5A1B0351}" type="parTrans" cxnId="{DF1A5151-88BB-428D-B2EA-82FB206CAE00}">
      <dgm:prSet/>
      <dgm:spPr/>
      <dgm:t>
        <a:bodyPr/>
        <a:lstStyle/>
        <a:p>
          <a:endParaRPr lang="en-US"/>
        </a:p>
      </dgm:t>
    </dgm:pt>
    <dgm:pt modelId="{D9185EBD-3AAE-41E1-B58B-AB0014EF5109}" type="sibTrans" cxnId="{DF1A5151-88BB-428D-B2EA-82FB206CAE00}">
      <dgm:prSet/>
      <dgm:spPr>
        <a:solidFill>
          <a:srgbClr val="006699"/>
        </a:solidFill>
      </dgm:spPr>
      <dgm:t>
        <a:bodyPr/>
        <a:lstStyle/>
        <a:p>
          <a:endParaRPr lang="en-US" dirty="0"/>
        </a:p>
      </dgm:t>
    </dgm:pt>
    <dgm:pt modelId="{FEA9724E-B157-4348-B718-C22BE4FA2DE6}">
      <dgm:prSet phldrT="[Text]" custT="1"/>
      <dgm:spPr/>
      <dgm:t>
        <a:bodyPr/>
        <a:lstStyle/>
        <a:p>
          <a:r>
            <a:rPr lang="en-US" sz="2100" dirty="0" smtClean="0"/>
            <a:t>Phase 2</a:t>
          </a:r>
          <a:endParaRPr lang="en-US" sz="2100" dirty="0"/>
        </a:p>
      </dgm:t>
    </dgm:pt>
    <dgm:pt modelId="{79C1CC8C-5FAB-4333-8AED-D1456EADE6A0}" type="parTrans" cxnId="{C04B4099-8484-41C0-B540-483EF4C63257}">
      <dgm:prSet/>
      <dgm:spPr/>
      <dgm:t>
        <a:bodyPr/>
        <a:lstStyle/>
        <a:p>
          <a:endParaRPr lang="en-US"/>
        </a:p>
      </dgm:t>
    </dgm:pt>
    <dgm:pt modelId="{99351B03-C46C-4428-88BB-4D24886A99C4}" type="sibTrans" cxnId="{C04B4099-8484-41C0-B540-483EF4C63257}">
      <dgm:prSet/>
      <dgm:spPr/>
      <dgm:t>
        <a:bodyPr/>
        <a:lstStyle/>
        <a:p>
          <a:endParaRPr lang="en-US"/>
        </a:p>
      </dgm:t>
    </dgm:pt>
    <dgm:pt modelId="{1CBCB421-C173-4D70-BFC0-EBBC90C18128}">
      <dgm:prSet phldrT="[Text]" custT="1"/>
      <dgm:spPr/>
      <dgm:t>
        <a:bodyPr/>
        <a:lstStyle/>
        <a:p>
          <a:r>
            <a:rPr lang="en-US" sz="2100" dirty="0" smtClean="0"/>
            <a:t>August</a:t>
          </a:r>
          <a:endParaRPr lang="en-US" sz="2100" dirty="0"/>
        </a:p>
      </dgm:t>
    </dgm:pt>
    <dgm:pt modelId="{187665E8-E658-439F-8D8E-CB8DE9112950}" type="parTrans" cxnId="{0D73AF68-88B2-48FF-869D-FD55B407A0C7}">
      <dgm:prSet/>
      <dgm:spPr/>
      <dgm:t>
        <a:bodyPr/>
        <a:lstStyle/>
        <a:p>
          <a:endParaRPr lang="en-US"/>
        </a:p>
      </dgm:t>
    </dgm:pt>
    <dgm:pt modelId="{B1659CFD-3901-4C92-BAAF-EA906D17A466}" type="sibTrans" cxnId="{0D73AF68-88B2-48FF-869D-FD55B407A0C7}">
      <dgm:prSet/>
      <dgm:spPr>
        <a:solidFill>
          <a:srgbClr val="006699"/>
        </a:solidFill>
      </dgm:spPr>
      <dgm:t>
        <a:bodyPr/>
        <a:lstStyle/>
        <a:p>
          <a:endParaRPr lang="en-US" dirty="0"/>
        </a:p>
      </dgm:t>
    </dgm:pt>
    <dgm:pt modelId="{13CBA346-2451-406D-80EC-3DC625331579}">
      <dgm:prSet phldrT="[Text]" custT="1"/>
      <dgm:spPr/>
      <dgm:t>
        <a:bodyPr/>
        <a:lstStyle/>
        <a:p>
          <a:r>
            <a:rPr lang="en-US" sz="2100" dirty="0" smtClean="0"/>
            <a:t>Phase 3</a:t>
          </a:r>
          <a:endParaRPr lang="en-US" sz="2100" dirty="0"/>
        </a:p>
      </dgm:t>
    </dgm:pt>
    <dgm:pt modelId="{32971A2F-C2E7-41A9-AB1D-D72C4C432436}" type="parTrans" cxnId="{4DF5048B-99E7-491F-978D-C5361F49A660}">
      <dgm:prSet/>
      <dgm:spPr/>
      <dgm:t>
        <a:bodyPr/>
        <a:lstStyle/>
        <a:p>
          <a:endParaRPr lang="en-US"/>
        </a:p>
      </dgm:t>
    </dgm:pt>
    <dgm:pt modelId="{1871CC43-8363-4101-8521-695CBE751BF6}" type="sibTrans" cxnId="{4DF5048B-99E7-491F-978D-C5361F49A660}">
      <dgm:prSet/>
      <dgm:spPr/>
      <dgm:t>
        <a:bodyPr/>
        <a:lstStyle/>
        <a:p>
          <a:endParaRPr lang="en-US"/>
        </a:p>
      </dgm:t>
    </dgm:pt>
    <dgm:pt modelId="{B173468F-4F89-4D48-A8A2-AD430EB72F0A}">
      <dgm:prSet phldrT="[Text]" custT="1"/>
      <dgm:spPr/>
      <dgm:t>
        <a:bodyPr/>
        <a:lstStyle/>
        <a:p>
          <a:r>
            <a:rPr lang="en-US" sz="2100" dirty="0" smtClean="0"/>
            <a:t>December</a:t>
          </a:r>
          <a:endParaRPr lang="en-US" sz="2100" dirty="0"/>
        </a:p>
      </dgm:t>
    </dgm:pt>
    <dgm:pt modelId="{8567EFCE-7BFE-41CB-982B-F74C692F653E}" type="parTrans" cxnId="{EF19D838-EF2B-4FA9-AF4D-C0BA5EF93B63}">
      <dgm:prSet/>
      <dgm:spPr/>
      <dgm:t>
        <a:bodyPr/>
        <a:lstStyle/>
        <a:p>
          <a:endParaRPr lang="en-US"/>
        </a:p>
      </dgm:t>
    </dgm:pt>
    <dgm:pt modelId="{ABD18C34-3C6B-4933-ABC5-A451F30BEAE0}" type="sibTrans" cxnId="{EF19D838-EF2B-4FA9-AF4D-C0BA5EF93B63}">
      <dgm:prSet/>
      <dgm:spPr/>
      <dgm:t>
        <a:bodyPr/>
        <a:lstStyle/>
        <a:p>
          <a:endParaRPr lang="en-US"/>
        </a:p>
      </dgm:t>
    </dgm:pt>
    <dgm:pt modelId="{4E569F69-5204-4B6C-8BF5-5B87F99B9893}">
      <dgm:prSet phldrT="[Text]" custT="1"/>
      <dgm:spPr/>
      <dgm:t>
        <a:bodyPr/>
        <a:lstStyle/>
        <a:p>
          <a:r>
            <a:rPr lang="en-US" sz="2100" dirty="0" smtClean="0"/>
            <a:t>Phase 4</a:t>
          </a:r>
          <a:endParaRPr lang="en-US" sz="2100" dirty="0"/>
        </a:p>
      </dgm:t>
    </dgm:pt>
    <dgm:pt modelId="{6A7D1E66-D330-4DE4-B9E5-56D81B7572AA}" type="parTrans" cxnId="{72A88958-6FF7-4344-B705-39C89453CFC2}">
      <dgm:prSet/>
      <dgm:spPr/>
      <dgm:t>
        <a:bodyPr/>
        <a:lstStyle/>
        <a:p>
          <a:endParaRPr lang="en-US"/>
        </a:p>
      </dgm:t>
    </dgm:pt>
    <dgm:pt modelId="{C4C1E232-C085-4421-B54B-3171EE47DFB5}" type="sibTrans" cxnId="{72A88958-6FF7-4344-B705-39C89453CFC2}">
      <dgm:prSet/>
      <dgm:spPr/>
      <dgm:t>
        <a:bodyPr/>
        <a:lstStyle/>
        <a:p>
          <a:endParaRPr lang="en-US"/>
        </a:p>
      </dgm:t>
    </dgm:pt>
    <dgm:pt modelId="{8C4663B7-5001-425E-AA13-C15B2E485750}" type="pres">
      <dgm:prSet presAssocID="{9E0E090A-962B-4396-8137-F0B261DF8C46}" presName="Name0" presStyleCnt="0">
        <dgm:presLayoutVars>
          <dgm:dir/>
          <dgm:animLvl val="lvl"/>
          <dgm:resizeHandles val="exact"/>
        </dgm:presLayoutVars>
      </dgm:prSet>
      <dgm:spPr/>
      <dgm:t>
        <a:bodyPr/>
        <a:lstStyle/>
        <a:p>
          <a:endParaRPr lang="en-US"/>
        </a:p>
      </dgm:t>
    </dgm:pt>
    <dgm:pt modelId="{5A0D6C6B-2EE5-45A0-ABD5-05E01CAEE4FA}" type="pres">
      <dgm:prSet presAssocID="{9E0E090A-962B-4396-8137-F0B261DF8C46}" presName="tSp" presStyleCnt="0"/>
      <dgm:spPr/>
    </dgm:pt>
    <dgm:pt modelId="{E268E290-43B9-4279-A44F-0704C2F48973}" type="pres">
      <dgm:prSet presAssocID="{9E0E090A-962B-4396-8137-F0B261DF8C46}" presName="bSp" presStyleCnt="0"/>
      <dgm:spPr/>
    </dgm:pt>
    <dgm:pt modelId="{92B930E6-60CB-4902-8BFF-F1F122211441}" type="pres">
      <dgm:prSet presAssocID="{9E0E090A-962B-4396-8137-F0B261DF8C46}" presName="process" presStyleCnt="0"/>
      <dgm:spPr/>
    </dgm:pt>
    <dgm:pt modelId="{B83E5B50-A48A-490C-BB0F-E5277A4AC511}" type="pres">
      <dgm:prSet presAssocID="{2F6E79E2-B1A7-4CF4-908B-8763B864F6CF}" presName="composite1" presStyleCnt="0"/>
      <dgm:spPr/>
    </dgm:pt>
    <dgm:pt modelId="{29069DC8-CC1B-4424-BD29-30E7ACB7F17D}" type="pres">
      <dgm:prSet presAssocID="{2F6E79E2-B1A7-4CF4-908B-8763B864F6CF}" presName="dummyNode1" presStyleLbl="node1" presStyleIdx="0" presStyleCnt="4"/>
      <dgm:spPr/>
    </dgm:pt>
    <dgm:pt modelId="{15D214C9-D770-4684-9DEE-6D9D02B87751}" type="pres">
      <dgm:prSet presAssocID="{2F6E79E2-B1A7-4CF4-908B-8763B864F6CF}" presName="childNode1" presStyleLbl="bgAcc1" presStyleIdx="0" presStyleCnt="4">
        <dgm:presLayoutVars>
          <dgm:bulletEnabled val="1"/>
        </dgm:presLayoutVars>
      </dgm:prSet>
      <dgm:spPr/>
      <dgm:t>
        <a:bodyPr/>
        <a:lstStyle/>
        <a:p>
          <a:endParaRPr lang="en-US"/>
        </a:p>
      </dgm:t>
    </dgm:pt>
    <dgm:pt modelId="{235242FA-5AB4-400A-B42E-391C9099FFAA}" type="pres">
      <dgm:prSet presAssocID="{2F6E79E2-B1A7-4CF4-908B-8763B864F6CF}" presName="childNode1tx" presStyleLbl="bgAcc1" presStyleIdx="0" presStyleCnt="4">
        <dgm:presLayoutVars>
          <dgm:bulletEnabled val="1"/>
        </dgm:presLayoutVars>
      </dgm:prSet>
      <dgm:spPr/>
      <dgm:t>
        <a:bodyPr/>
        <a:lstStyle/>
        <a:p>
          <a:endParaRPr lang="en-US"/>
        </a:p>
      </dgm:t>
    </dgm:pt>
    <dgm:pt modelId="{E451E704-DF27-4831-A30D-748AB43A2272}" type="pres">
      <dgm:prSet presAssocID="{2F6E79E2-B1A7-4CF4-908B-8763B864F6CF}" presName="parentNode1" presStyleLbl="node1" presStyleIdx="0" presStyleCnt="4">
        <dgm:presLayoutVars>
          <dgm:chMax val="1"/>
          <dgm:bulletEnabled val="1"/>
        </dgm:presLayoutVars>
      </dgm:prSet>
      <dgm:spPr/>
      <dgm:t>
        <a:bodyPr/>
        <a:lstStyle/>
        <a:p>
          <a:endParaRPr lang="en-US"/>
        </a:p>
      </dgm:t>
    </dgm:pt>
    <dgm:pt modelId="{EBD77F35-DA90-4091-B390-C4AF0EC7529A}" type="pres">
      <dgm:prSet presAssocID="{2F6E79E2-B1A7-4CF4-908B-8763B864F6CF}" presName="connSite1" presStyleCnt="0"/>
      <dgm:spPr/>
    </dgm:pt>
    <dgm:pt modelId="{690CCBBF-CC52-4D36-98CE-4AC5BC86AADC}" type="pres">
      <dgm:prSet presAssocID="{B88F9A04-0BD2-4C11-8596-02C8483A1C3F}" presName="Name9" presStyleLbl="sibTrans2D1" presStyleIdx="0" presStyleCnt="3"/>
      <dgm:spPr/>
      <dgm:t>
        <a:bodyPr/>
        <a:lstStyle/>
        <a:p>
          <a:endParaRPr lang="en-US"/>
        </a:p>
      </dgm:t>
    </dgm:pt>
    <dgm:pt modelId="{1CF3F7B2-3C14-48EF-AC0A-E1A2621DDC7D}" type="pres">
      <dgm:prSet presAssocID="{57804991-FA0C-49F5-B9AA-A4538FCBFEC4}" presName="composite2" presStyleCnt="0"/>
      <dgm:spPr/>
    </dgm:pt>
    <dgm:pt modelId="{EF26FB76-96C9-426E-B7F4-971792586BCE}" type="pres">
      <dgm:prSet presAssocID="{57804991-FA0C-49F5-B9AA-A4538FCBFEC4}" presName="dummyNode2" presStyleLbl="node1" presStyleIdx="0" presStyleCnt="4"/>
      <dgm:spPr/>
    </dgm:pt>
    <dgm:pt modelId="{04C28292-1AF1-4299-9B0C-5DE994E518DE}" type="pres">
      <dgm:prSet presAssocID="{57804991-FA0C-49F5-B9AA-A4538FCBFEC4}" presName="childNode2" presStyleLbl="bgAcc1" presStyleIdx="1" presStyleCnt="4">
        <dgm:presLayoutVars>
          <dgm:bulletEnabled val="1"/>
        </dgm:presLayoutVars>
      </dgm:prSet>
      <dgm:spPr/>
      <dgm:t>
        <a:bodyPr/>
        <a:lstStyle/>
        <a:p>
          <a:endParaRPr lang="en-US"/>
        </a:p>
      </dgm:t>
    </dgm:pt>
    <dgm:pt modelId="{22E15C0C-0C2F-4B6E-9AB0-BFB99F8E677F}" type="pres">
      <dgm:prSet presAssocID="{57804991-FA0C-49F5-B9AA-A4538FCBFEC4}" presName="childNode2tx" presStyleLbl="bgAcc1" presStyleIdx="1" presStyleCnt="4">
        <dgm:presLayoutVars>
          <dgm:bulletEnabled val="1"/>
        </dgm:presLayoutVars>
      </dgm:prSet>
      <dgm:spPr/>
      <dgm:t>
        <a:bodyPr/>
        <a:lstStyle/>
        <a:p>
          <a:endParaRPr lang="en-US"/>
        </a:p>
      </dgm:t>
    </dgm:pt>
    <dgm:pt modelId="{3897597C-5FD8-49D7-A948-69242CB0E32C}" type="pres">
      <dgm:prSet presAssocID="{57804991-FA0C-49F5-B9AA-A4538FCBFEC4}" presName="parentNode2" presStyleLbl="node1" presStyleIdx="1" presStyleCnt="4">
        <dgm:presLayoutVars>
          <dgm:chMax val="0"/>
          <dgm:bulletEnabled val="1"/>
        </dgm:presLayoutVars>
      </dgm:prSet>
      <dgm:spPr/>
      <dgm:t>
        <a:bodyPr/>
        <a:lstStyle/>
        <a:p>
          <a:endParaRPr lang="en-US"/>
        </a:p>
      </dgm:t>
    </dgm:pt>
    <dgm:pt modelId="{47276AB6-63F3-4653-BBCF-0413AA1AA3B6}" type="pres">
      <dgm:prSet presAssocID="{57804991-FA0C-49F5-B9AA-A4538FCBFEC4}" presName="connSite2" presStyleCnt="0"/>
      <dgm:spPr/>
    </dgm:pt>
    <dgm:pt modelId="{E120855A-E5EA-484C-B5E6-59C1A2D178D9}" type="pres">
      <dgm:prSet presAssocID="{D9185EBD-3AAE-41E1-B58B-AB0014EF5109}" presName="Name18" presStyleLbl="sibTrans2D1" presStyleIdx="1" presStyleCnt="3"/>
      <dgm:spPr/>
      <dgm:t>
        <a:bodyPr/>
        <a:lstStyle/>
        <a:p>
          <a:endParaRPr lang="en-US"/>
        </a:p>
      </dgm:t>
    </dgm:pt>
    <dgm:pt modelId="{49BBD669-17C2-434A-8CF9-EF06F8E59B97}" type="pres">
      <dgm:prSet presAssocID="{1CBCB421-C173-4D70-BFC0-EBBC90C18128}" presName="composite1" presStyleCnt="0"/>
      <dgm:spPr/>
    </dgm:pt>
    <dgm:pt modelId="{0299573D-1CBD-40A6-94D6-C7BF1658E0D0}" type="pres">
      <dgm:prSet presAssocID="{1CBCB421-C173-4D70-BFC0-EBBC90C18128}" presName="dummyNode1" presStyleLbl="node1" presStyleIdx="1" presStyleCnt="4"/>
      <dgm:spPr/>
    </dgm:pt>
    <dgm:pt modelId="{C11A3E86-B620-485F-AE1D-C303AA171122}" type="pres">
      <dgm:prSet presAssocID="{1CBCB421-C173-4D70-BFC0-EBBC90C18128}" presName="childNode1" presStyleLbl="bgAcc1" presStyleIdx="2" presStyleCnt="4">
        <dgm:presLayoutVars>
          <dgm:bulletEnabled val="1"/>
        </dgm:presLayoutVars>
      </dgm:prSet>
      <dgm:spPr/>
      <dgm:t>
        <a:bodyPr/>
        <a:lstStyle/>
        <a:p>
          <a:endParaRPr lang="en-US"/>
        </a:p>
      </dgm:t>
    </dgm:pt>
    <dgm:pt modelId="{6805484C-5537-4104-9BE2-AA9DD1B584EE}" type="pres">
      <dgm:prSet presAssocID="{1CBCB421-C173-4D70-BFC0-EBBC90C18128}" presName="childNode1tx" presStyleLbl="bgAcc1" presStyleIdx="2" presStyleCnt="4">
        <dgm:presLayoutVars>
          <dgm:bulletEnabled val="1"/>
        </dgm:presLayoutVars>
      </dgm:prSet>
      <dgm:spPr/>
      <dgm:t>
        <a:bodyPr/>
        <a:lstStyle/>
        <a:p>
          <a:endParaRPr lang="en-US"/>
        </a:p>
      </dgm:t>
    </dgm:pt>
    <dgm:pt modelId="{EDB10C2B-64E0-4885-B7A0-D2D1F0E88E80}" type="pres">
      <dgm:prSet presAssocID="{1CBCB421-C173-4D70-BFC0-EBBC90C18128}" presName="parentNode1" presStyleLbl="node1" presStyleIdx="2" presStyleCnt="4">
        <dgm:presLayoutVars>
          <dgm:chMax val="1"/>
          <dgm:bulletEnabled val="1"/>
        </dgm:presLayoutVars>
      </dgm:prSet>
      <dgm:spPr/>
      <dgm:t>
        <a:bodyPr/>
        <a:lstStyle/>
        <a:p>
          <a:endParaRPr lang="en-US"/>
        </a:p>
      </dgm:t>
    </dgm:pt>
    <dgm:pt modelId="{0C3F5ACB-0EC7-4412-AB18-DEF69AD834E1}" type="pres">
      <dgm:prSet presAssocID="{1CBCB421-C173-4D70-BFC0-EBBC90C18128}" presName="connSite1" presStyleCnt="0"/>
      <dgm:spPr/>
    </dgm:pt>
    <dgm:pt modelId="{CAF608BE-4042-4F3E-9328-4966500DC8A5}" type="pres">
      <dgm:prSet presAssocID="{B1659CFD-3901-4C92-BAAF-EA906D17A466}" presName="Name9" presStyleLbl="sibTrans2D1" presStyleIdx="2" presStyleCnt="3"/>
      <dgm:spPr/>
      <dgm:t>
        <a:bodyPr/>
        <a:lstStyle/>
        <a:p>
          <a:endParaRPr lang="en-US"/>
        </a:p>
      </dgm:t>
    </dgm:pt>
    <dgm:pt modelId="{7496A4A3-1A63-4785-B917-BB4DFAA3D86B}" type="pres">
      <dgm:prSet presAssocID="{B173468F-4F89-4D48-A8A2-AD430EB72F0A}" presName="composite2" presStyleCnt="0"/>
      <dgm:spPr/>
    </dgm:pt>
    <dgm:pt modelId="{0EE70810-A92D-4685-8644-772CB6B19602}" type="pres">
      <dgm:prSet presAssocID="{B173468F-4F89-4D48-A8A2-AD430EB72F0A}" presName="dummyNode2" presStyleLbl="node1" presStyleIdx="2" presStyleCnt="4"/>
      <dgm:spPr/>
    </dgm:pt>
    <dgm:pt modelId="{FAC4F432-D1B1-4011-9B93-B50725495BFD}" type="pres">
      <dgm:prSet presAssocID="{B173468F-4F89-4D48-A8A2-AD430EB72F0A}" presName="childNode2" presStyleLbl="bgAcc1" presStyleIdx="3" presStyleCnt="4">
        <dgm:presLayoutVars>
          <dgm:bulletEnabled val="1"/>
        </dgm:presLayoutVars>
      </dgm:prSet>
      <dgm:spPr/>
      <dgm:t>
        <a:bodyPr/>
        <a:lstStyle/>
        <a:p>
          <a:endParaRPr lang="en-US"/>
        </a:p>
      </dgm:t>
    </dgm:pt>
    <dgm:pt modelId="{91FF6107-E209-449D-AF04-4CB0099931AF}" type="pres">
      <dgm:prSet presAssocID="{B173468F-4F89-4D48-A8A2-AD430EB72F0A}" presName="childNode2tx" presStyleLbl="bgAcc1" presStyleIdx="3" presStyleCnt="4">
        <dgm:presLayoutVars>
          <dgm:bulletEnabled val="1"/>
        </dgm:presLayoutVars>
      </dgm:prSet>
      <dgm:spPr/>
      <dgm:t>
        <a:bodyPr/>
        <a:lstStyle/>
        <a:p>
          <a:endParaRPr lang="en-US"/>
        </a:p>
      </dgm:t>
    </dgm:pt>
    <dgm:pt modelId="{A5588C5B-43BF-42A7-BF12-5DA13702E291}" type="pres">
      <dgm:prSet presAssocID="{B173468F-4F89-4D48-A8A2-AD430EB72F0A}" presName="parentNode2" presStyleLbl="node1" presStyleIdx="3" presStyleCnt="4">
        <dgm:presLayoutVars>
          <dgm:chMax val="0"/>
          <dgm:bulletEnabled val="1"/>
        </dgm:presLayoutVars>
      </dgm:prSet>
      <dgm:spPr/>
      <dgm:t>
        <a:bodyPr/>
        <a:lstStyle/>
        <a:p>
          <a:endParaRPr lang="en-US"/>
        </a:p>
      </dgm:t>
    </dgm:pt>
    <dgm:pt modelId="{EFD609AB-EF7C-4D9A-8725-5EF364DB6F1E}" type="pres">
      <dgm:prSet presAssocID="{B173468F-4F89-4D48-A8A2-AD430EB72F0A}" presName="connSite2" presStyleCnt="0"/>
      <dgm:spPr/>
    </dgm:pt>
  </dgm:ptLst>
  <dgm:cxnLst>
    <dgm:cxn modelId="{81AFEA6C-DE53-40AD-9348-9CC8898F6C2B}" type="presOf" srcId="{B173468F-4F89-4D48-A8A2-AD430EB72F0A}" destId="{A5588C5B-43BF-42A7-BF12-5DA13702E291}" srcOrd="0" destOrd="0" presId="urn:microsoft.com/office/officeart/2005/8/layout/hProcess4"/>
    <dgm:cxn modelId="{0DC46ADA-791E-47D2-AADD-A54DC90CB2FA}" type="presOf" srcId="{4BD81994-AA1B-467C-9655-F2081F3A5BEF}" destId="{235242FA-5AB4-400A-B42E-391C9099FFAA}" srcOrd="1" destOrd="0" presId="urn:microsoft.com/office/officeart/2005/8/layout/hProcess4"/>
    <dgm:cxn modelId="{FCE6C64F-01AE-4C98-ADBB-D207A26811AC}" type="presOf" srcId="{1CBCB421-C173-4D70-BFC0-EBBC90C18128}" destId="{EDB10C2B-64E0-4885-B7A0-D2D1F0E88E80}" srcOrd="0" destOrd="0" presId="urn:microsoft.com/office/officeart/2005/8/layout/hProcess4"/>
    <dgm:cxn modelId="{6113B525-0F6E-4B01-811D-580BE83F3AF4}" srcId="{9E0E090A-962B-4396-8137-F0B261DF8C46}" destId="{2F6E79E2-B1A7-4CF4-908B-8763B864F6CF}" srcOrd="0" destOrd="0" parTransId="{4F6C093F-42F1-4714-B03A-C7F4CD47A806}" sibTransId="{B88F9A04-0BD2-4C11-8596-02C8483A1C3F}"/>
    <dgm:cxn modelId="{81A14B36-737F-44DA-B616-37399D8737F8}" type="presOf" srcId="{B1659CFD-3901-4C92-BAAF-EA906D17A466}" destId="{CAF608BE-4042-4F3E-9328-4966500DC8A5}" srcOrd="0" destOrd="0" presId="urn:microsoft.com/office/officeart/2005/8/layout/hProcess4"/>
    <dgm:cxn modelId="{8DA77A81-1FBC-4153-8761-3508828032BD}" srcId="{2F6E79E2-B1A7-4CF4-908B-8763B864F6CF}" destId="{4BD81994-AA1B-467C-9655-F2081F3A5BEF}" srcOrd="0" destOrd="0" parTransId="{EF968A47-190A-4A8A-A6B2-DC102C3C8445}" sibTransId="{85E6E3E2-C984-482A-9B13-6C02AF3BE909}"/>
    <dgm:cxn modelId="{DF1A5151-88BB-428D-B2EA-82FB206CAE00}" srcId="{9E0E090A-962B-4396-8137-F0B261DF8C46}" destId="{57804991-FA0C-49F5-B9AA-A4538FCBFEC4}" srcOrd="1" destOrd="0" parTransId="{C167F7FC-F99A-4669-9759-B39B5A1B0351}" sibTransId="{D9185EBD-3AAE-41E1-B58B-AB0014EF5109}"/>
    <dgm:cxn modelId="{4DF5048B-99E7-491F-978D-C5361F49A660}" srcId="{1CBCB421-C173-4D70-BFC0-EBBC90C18128}" destId="{13CBA346-2451-406D-80EC-3DC625331579}" srcOrd="0" destOrd="0" parTransId="{32971A2F-C2E7-41A9-AB1D-D72C4C432436}" sibTransId="{1871CC43-8363-4101-8521-695CBE751BF6}"/>
    <dgm:cxn modelId="{EF19D838-EF2B-4FA9-AF4D-C0BA5EF93B63}" srcId="{9E0E090A-962B-4396-8137-F0B261DF8C46}" destId="{B173468F-4F89-4D48-A8A2-AD430EB72F0A}" srcOrd="3" destOrd="0" parTransId="{8567EFCE-7BFE-41CB-982B-F74C692F653E}" sibTransId="{ABD18C34-3C6B-4933-ABC5-A451F30BEAE0}"/>
    <dgm:cxn modelId="{2B60A757-D99F-4EC4-8749-5C757B8DF4E9}" type="presOf" srcId="{2F6E79E2-B1A7-4CF4-908B-8763B864F6CF}" destId="{E451E704-DF27-4831-A30D-748AB43A2272}" srcOrd="0" destOrd="0" presId="urn:microsoft.com/office/officeart/2005/8/layout/hProcess4"/>
    <dgm:cxn modelId="{04C0D759-BA4B-4030-98FE-1B66470E6111}" type="presOf" srcId="{D9185EBD-3AAE-41E1-B58B-AB0014EF5109}" destId="{E120855A-E5EA-484C-B5E6-59C1A2D178D9}" srcOrd="0" destOrd="0" presId="urn:microsoft.com/office/officeart/2005/8/layout/hProcess4"/>
    <dgm:cxn modelId="{0D73AF68-88B2-48FF-869D-FD55B407A0C7}" srcId="{9E0E090A-962B-4396-8137-F0B261DF8C46}" destId="{1CBCB421-C173-4D70-BFC0-EBBC90C18128}" srcOrd="2" destOrd="0" parTransId="{187665E8-E658-439F-8D8E-CB8DE9112950}" sibTransId="{B1659CFD-3901-4C92-BAAF-EA906D17A466}"/>
    <dgm:cxn modelId="{F7B6C888-A051-4BF0-A850-9B6FDE859BC2}" type="presOf" srcId="{4E569F69-5204-4B6C-8BF5-5B87F99B9893}" destId="{91FF6107-E209-449D-AF04-4CB0099931AF}" srcOrd="1" destOrd="0" presId="urn:microsoft.com/office/officeart/2005/8/layout/hProcess4"/>
    <dgm:cxn modelId="{47769A83-ADEA-485B-94E2-ABB0C31B4821}" type="presOf" srcId="{FEA9724E-B157-4348-B718-C22BE4FA2DE6}" destId="{22E15C0C-0C2F-4B6E-9AB0-BFB99F8E677F}" srcOrd="1" destOrd="0" presId="urn:microsoft.com/office/officeart/2005/8/layout/hProcess4"/>
    <dgm:cxn modelId="{72A88958-6FF7-4344-B705-39C89453CFC2}" srcId="{B173468F-4F89-4D48-A8A2-AD430EB72F0A}" destId="{4E569F69-5204-4B6C-8BF5-5B87F99B9893}" srcOrd="0" destOrd="0" parTransId="{6A7D1E66-D330-4DE4-B9E5-56D81B7572AA}" sibTransId="{C4C1E232-C085-4421-B54B-3171EE47DFB5}"/>
    <dgm:cxn modelId="{291EE8BC-5D0A-4E81-92BF-9FD6937AEDF7}" type="presOf" srcId="{4E569F69-5204-4B6C-8BF5-5B87F99B9893}" destId="{FAC4F432-D1B1-4011-9B93-B50725495BFD}" srcOrd="0" destOrd="0" presId="urn:microsoft.com/office/officeart/2005/8/layout/hProcess4"/>
    <dgm:cxn modelId="{D1595BCA-A55F-4668-AE0A-9958AA892A8A}" type="presOf" srcId="{13CBA346-2451-406D-80EC-3DC625331579}" destId="{C11A3E86-B620-485F-AE1D-C303AA171122}" srcOrd="0" destOrd="0" presId="urn:microsoft.com/office/officeart/2005/8/layout/hProcess4"/>
    <dgm:cxn modelId="{C04B4099-8484-41C0-B540-483EF4C63257}" srcId="{57804991-FA0C-49F5-B9AA-A4538FCBFEC4}" destId="{FEA9724E-B157-4348-B718-C22BE4FA2DE6}" srcOrd="0" destOrd="0" parTransId="{79C1CC8C-5FAB-4333-8AED-D1456EADE6A0}" sibTransId="{99351B03-C46C-4428-88BB-4D24886A99C4}"/>
    <dgm:cxn modelId="{92DB982F-D2B4-4346-A0AE-3BBF66848D66}" type="presOf" srcId="{4BD81994-AA1B-467C-9655-F2081F3A5BEF}" destId="{15D214C9-D770-4684-9DEE-6D9D02B87751}" srcOrd="0" destOrd="0" presId="urn:microsoft.com/office/officeart/2005/8/layout/hProcess4"/>
    <dgm:cxn modelId="{B313681D-64F5-4670-AF3E-336B050FAC85}" type="presOf" srcId="{9E0E090A-962B-4396-8137-F0B261DF8C46}" destId="{8C4663B7-5001-425E-AA13-C15B2E485750}" srcOrd="0" destOrd="0" presId="urn:microsoft.com/office/officeart/2005/8/layout/hProcess4"/>
    <dgm:cxn modelId="{EBC2E047-C4AF-4B68-896A-FE52AB837BC0}" type="presOf" srcId="{57804991-FA0C-49F5-B9AA-A4538FCBFEC4}" destId="{3897597C-5FD8-49D7-A948-69242CB0E32C}" srcOrd="0" destOrd="0" presId="urn:microsoft.com/office/officeart/2005/8/layout/hProcess4"/>
    <dgm:cxn modelId="{C1B16156-EA0A-4D8C-9F71-80B23EB31CCD}" type="presOf" srcId="{B88F9A04-0BD2-4C11-8596-02C8483A1C3F}" destId="{690CCBBF-CC52-4D36-98CE-4AC5BC86AADC}" srcOrd="0" destOrd="0" presId="urn:microsoft.com/office/officeart/2005/8/layout/hProcess4"/>
    <dgm:cxn modelId="{7B6D59A1-444B-4C7E-B5CC-DA77D1DC826E}" type="presOf" srcId="{FEA9724E-B157-4348-B718-C22BE4FA2DE6}" destId="{04C28292-1AF1-4299-9B0C-5DE994E518DE}" srcOrd="0" destOrd="0" presId="urn:microsoft.com/office/officeart/2005/8/layout/hProcess4"/>
    <dgm:cxn modelId="{CE0688EC-8A86-4E87-9503-EF3953756028}" type="presOf" srcId="{13CBA346-2451-406D-80EC-3DC625331579}" destId="{6805484C-5537-4104-9BE2-AA9DD1B584EE}" srcOrd="1" destOrd="0" presId="urn:microsoft.com/office/officeart/2005/8/layout/hProcess4"/>
    <dgm:cxn modelId="{11482853-5E20-4954-8774-65EF8210FDD4}" type="presParOf" srcId="{8C4663B7-5001-425E-AA13-C15B2E485750}" destId="{5A0D6C6B-2EE5-45A0-ABD5-05E01CAEE4FA}" srcOrd="0" destOrd="0" presId="urn:microsoft.com/office/officeart/2005/8/layout/hProcess4"/>
    <dgm:cxn modelId="{ABA47F9D-7D96-4E2D-8A5A-1DA1B85CE672}" type="presParOf" srcId="{8C4663B7-5001-425E-AA13-C15B2E485750}" destId="{E268E290-43B9-4279-A44F-0704C2F48973}" srcOrd="1" destOrd="0" presId="urn:microsoft.com/office/officeart/2005/8/layout/hProcess4"/>
    <dgm:cxn modelId="{5053D54A-9386-47E5-89B7-A20ED06D79B9}" type="presParOf" srcId="{8C4663B7-5001-425E-AA13-C15B2E485750}" destId="{92B930E6-60CB-4902-8BFF-F1F122211441}" srcOrd="2" destOrd="0" presId="urn:microsoft.com/office/officeart/2005/8/layout/hProcess4"/>
    <dgm:cxn modelId="{24FF049C-9C00-497F-9E80-43E915A7F39D}" type="presParOf" srcId="{92B930E6-60CB-4902-8BFF-F1F122211441}" destId="{B83E5B50-A48A-490C-BB0F-E5277A4AC511}" srcOrd="0" destOrd="0" presId="urn:microsoft.com/office/officeart/2005/8/layout/hProcess4"/>
    <dgm:cxn modelId="{3A4EE6E1-61A1-4CB9-A66E-810D496E9E3D}" type="presParOf" srcId="{B83E5B50-A48A-490C-BB0F-E5277A4AC511}" destId="{29069DC8-CC1B-4424-BD29-30E7ACB7F17D}" srcOrd="0" destOrd="0" presId="urn:microsoft.com/office/officeart/2005/8/layout/hProcess4"/>
    <dgm:cxn modelId="{63DCC079-D774-4413-9E1F-EFE67DBC30B3}" type="presParOf" srcId="{B83E5B50-A48A-490C-BB0F-E5277A4AC511}" destId="{15D214C9-D770-4684-9DEE-6D9D02B87751}" srcOrd="1" destOrd="0" presId="urn:microsoft.com/office/officeart/2005/8/layout/hProcess4"/>
    <dgm:cxn modelId="{919B857E-42ED-4899-8C52-6092440FC943}" type="presParOf" srcId="{B83E5B50-A48A-490C-BB0F-E5277A4AC511}" destId="{235242FA-5AB4-400A-B42E-391C9099FFAA}" srcOrd="2" destOrd="0" presId="urn:microsoft.com/office/officeart/2005/8/layout/hProcess4"/>
    <dgm:cxn modelId="{2AA4FB87-F144-4B3D-A87B-C92DE13546D2}" type="presParOf" srcId="{B83E5B50-A48A-490C-BB0F-E5277A4AC511}" destId="{E451E704-DF27-4831-A30D-748AB43A2272}" srcOrd="3" destOrd="0" presId="urn:microsoft.com/office/officeart/2005/8/layout/hProcess4"/>
    <dgm:cxn modelId="{79132964-81EE-4907-9928-49C042276075}" type="presParOf" srcId="{B83E5B50-A48A-490C-BB0F-E5277A4AC511}" destId="{EBD77F35-DA90-4091-B390-C4AF0EC7529A}" srcOrd="4" destOrd="0" presId="urn:microsoft.com/office/officeart/2005/8/layout/hProcess4"/>
    <dgm:cxn modelId="{94552003-A2B9-49F8-B64F-23E7ADAEE752}" type="presParOf" srcId="{92B930E6-60CB-4902-8BFF-F1F122211441}" destId="{690CCBBF-CC52-4D36-98CE-4AC5BC86AADC}" srcOrd="1" destOrd="0" presId="urn:microsoft.com/office/officeart/2005/8/layout/hProcess4"/>
    <dgm:cxn modelId="{E0850D10-81B3-4C73-BA61-FA98DBFCB6EF}" type="presParOf" srcId="{92B930E6-60CB-4902-8BFF-F1F122211441}" destId="{1CF3F7B2-3C14-48EF-AC0A-E1A2621DDC7D}" srcOrd="2" destOrd="0" presId="urn:microsoft.com/office/officeart/2005/8/layout/hProcess4"/>
    <dgm:cxn modelId="{F1642AFE-513B-4ADE-AB57-FDF5FACDDA33}" type="presParOf" srcId="{1CF3F7B2-3C14-48EF-AC0A-E1A2621DDC7D}" destId="{EF26FB76-96C9-426E-B7F4-971792586BCE}" srcOrd="0" destOrd="0" presId="urn:microsoft.com/office/officeart/2005/8/layout/hProcess4"/>
    <dgm:cxn modelId="{91E549F4-1E11-44B3-A448-331C0D195858}" type="presParOf" srcId="{1CF3F7B2-3C14-48EF-AC0A-E1A2621DDC7D}" destId="{04C28292-1AF1-4299-9B0C-5DE994E518DE}" srcOrd="1" destOrd="0" presId="urn:microsoft.com/office/officeart/2005/8/layout/hProcess4"/>
    <dgm:cxn modelId="{88561A3F-F775-4781-BE62-08F6625519E5}" type="presParOf" srcId="{1CF3F7B2-3C14-48EF-AC0A-E1A2621DDC7D}" destId="{22E15C0C-0C2F-4B6E-9AB0-BFB99F8E677F}" srcOrd="2" destOrd="0" presId="urn:microsoft.com/office/officeart/2005/8/layout/hProcess4"/>
    <dgm:cxn modelId="{2EF577FE-F6BB-4658-BBC3-6C945749E0F1}" type="presParOf" srcId="{1CF3F7B2-3C14-48EF-AC0A-E1A2621DDC7D}" destId="{3897597C-5FD8-49D7-A948-69242CB0E32C}" srcOrd="3" destOrd="0" presId="urn:microsoft.com/office/officeart/2005/8/layout/hProcess4"/>
    <dgm:cxn modelId="{55AC4B7F-E5B1-460E-8698-69C0E4CA914E}" type="presParOf" srcId="{1CF3F7B2-3C14-48EF-AC0A-E1A2621DDC7D}" destId="{47276AB6-63F3-4653-BBCF-0413AA1AA3B6}" srcOrd="4" destOrd="0" presId="urn:microsoft.com/office/officeart/2005/8/layout/hProcess4"/>
    <dgm:cxn modelId="{80E27C44-DF65-40EC-B6D6-EF3AAB1CABC3}" type="presParOf" srcId="{92B930E6-60CB-4902-8BFF-F1F122211441}" destId="{E120855A-E5EA-484C-B5E6-59C1A2D178D9}" srcOrd="3" destOrd="0" presId="urn:microsoft.com/office/officeart/2005/8/layout/hProcess4"/>
    <dgm:cxn modelId="{FC9C566C-49C2-4D15-B278-C26C4FE101F5}" type="presParOf" srcId="{92B930E6-60CB-4902-8BFF-F1F122211441}" destId="{49BBD669-17C2-434A-8CF9-EF06F8E59B97}" srcOrd="4" destOrd="0" presId="urn:microsoft.com/office/officeart/2005/8/layout/hProcess4"/>
    <dgm:cxn modelId="{0CA46454-4E5B-473E-87B5-4059AE5561E9}" type="presParOf" srcId="{49BBD669-17C2-434A-8CF9-EF06F8E59B97}" destId="{0299573D-1CBD-40A6-94D6-C7BF1658E0D0}" srcOrd="0" destOrd="0" presId="urn:microsoft.com/office/officeart/2005/8/layout/hProcess4"/>
    <dgm:cxn modelId="{7EF07AAF-96AF-4298-BF6E-825EBFF16998}" type="presParOf" srcId="{49BBD669-17C2-434A-8CF9-EF06F8E59B97}" destId="{C11A3E86-B620-485F-AE1D-C303AA171122}" srcOrd="1" destOrd="0" presId="urn:microsoft.com/office/officeart/2005/8/layout/hProcess4"/>
    <dgm:cxn modelId="{C54A6ED4-C33E-4D51-BC99-1B5612C9B6F4}" type="presParOf" srcId="{49BBD669-17C2-434A-8CF9-EF06F8E59B97}" destId="{6805484C-5537-4104-9BE2-AA9DD1B584EE}" srcOrd="2" destOrd="0" presId="urn:microsoft.com/office/officeart/2005/8/layout/hProcess4"/>
    <dgm:cxn modelId="{AA6CA525-A169-4D5E-A83B-86B10DA4D6EA}" type="presParOf" srcId="{49BBD669-17C2-434A-8CF9-EF06F8E59B97}" destId="{EDB10C2B-64E0-4885-B7A0-D2D1F0E88E80}" srcOrd="3" destOrd="0" presId="urn:microsoft.com/office/officeart/2005/8/layout/hProcess4"/>
    <dgm:cxn modelId="{E0511179-173B-409F-9412-153F876A0B71}" type="presParOf" srcId="{49BBD669-17C2-434A-8CF9-EF06F8E59B97}" destId="{0C3F5ACB-0EC7-4412-AB18-DEF69AD834E1}" srcOrd="4" destOrd="0" presId="urn:microsoft.com/office/officeart/2005/8/layout/hProcess4"/>
    <dgm:cxn modelId="{749EB6E8-AC6C-422A-A7E6-8409D000177B}" type="presParOf" srcId="{92B930E6-60CB-4902-8BFF-F1F122211441}" destId="{CAF608BE-4042-4F3E-9328-4966500DC8A5}" srcOrd="5" destOrd="0" presId="urn:microsoft.com/office/officeart/2005/8/layout/hProcess4"/>
    <dgm:cxn modelId="{724C2DF5-A0DA-4B93-B72B-D0476A482141}" type="presParOf" srcId="{92B930E6-60CB-4902-8BFF-F1F122211441}" destId="{7496A4A3-1A63-4785-B917-BB4DFAA3D86B}" srcOrd="6" destOrd="0" presId="urn:microsoft.com/office/officeart/2005/8/layout/hProcess4"/>
    <dgm:cxn modelId="{B0518721-03FA-473E-AA48-4FBD1F46715C}" type="presParOf" srcId="{7496A4A3-1A63-4785-B917-BB4DFAA3D86B}" destId="{0EE70810-A92D-4685-8644-772CB6B19602}" srcOrd="0" destOrd="0" presId="urn:microsoft.com/office/officeart/2005/8/layout/hProcess4"/>
    <dgm:cxn modelId="{E3C3A121-B2CF-4B57-AEF3-FE9E5A0BFD21}" type="presParOf" srcId="{7496A4A3-1A63-4785-B917-BB4DFAA3D86B}" destId="{FAC4F432-D1B1-4011-9B93-B50725495BFD}" srcOrd="1" destOrd="0" presId="urn:microsoft.com/office/officeart/2005/8/layout/hProcess4"/>
    <dgm:cxn modelId="{105E7C45-53F4-474F-A644-F73A0A0ACF1D}" type="presParOf" srcId="{7496A4A3-1A63-4785-B917-BB4DFAA3D86B}" destId="{91FF6107-E209-449D-AF04-4CB0099931AF}" srcOrd="2" destOrd="0" presId="urn:microsoft.com/office/officeart/2005/8/layout/hProcess4"/>
    <dgm:cxn modelId="{057DC7BD-735B-4B20-83C7-4682E46159B3}" type="presParOf" srcId="{7496A4A3-1A63-4785-B917-BB4DFAA3D86B}" destId="{A5588C5B-43BF-42A7-BF12-5DA13702E291}" srcOrd="3" destOrd="0" presId="urn:microsoft.com/office/officeart/2005/8/layout/hProcess4"/>
    <dgm:cxn modelId="{48A27E94-DCF1-427A-BCF4-6F6E09A0F156}" type="presParOf" srcId="{7496A4A3-1A63-4785-B917-BB4DFAA3D86B}" destId="{EFD609AB-EF7C-4D9A-8725-5EF364DB6F1E}" srcOrd="4" destOrd="0" presId="urn:microsoft.com/office/officeart/2005/8/layout/h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3" y="1"/>
            <a:ext cx="3038049" cy="46482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defTabSz="927553">
              <a:defRPr sz="1200"/>
            </a:lvl1pPr>
          </a:lstStyle>
          <a:p>
            <a:pPr>
              <a:defRPr/>
            </a:pPr>
            <a:endParaRPr lang="en-US" dirty="0"/>
          </a:p>
        </p:txBody>
      </p:sp>
      <p:sp>
        <p:nvSpPr>
          <p:cNvPr id="16387" name="Rectangle 3"/>
          <p:cNvSpPr>
            <a:spLocks noGrp="1" noChangeArrowheads="1"/>
          </p:cNvSpPr>
          <p:nvPr>
            <p:ph type="dt" sz="quarter" idx="1"/>
          </p:nvPr>
        </p:nvSpPr>
        <p:spPr bwMode="auto">
          <a:xfrm>
            <a:off x="3970786" y="1"/>
            <a:ext cx="3038049" cy="46482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algn="r" defTabSz="927553">
              <a:defRPr sz="1200"/>
            </a:lvl1pPr>
          </a:lstStyle>
          <a:p>
            <a:pPr>
              <a:defRPr/>
            </a:pPr>
            <a:endParaRPr lang="en-US" dirty="0"/>
          </a:p>
        </p:txBody>
      </p:sp>
      <p:sp>
        <p:nvSpPr>
          <p:cNvPr id="16388" name="Rectangle 4"/>
          <p:cNvSpPr>
            <a:spLocks noGrp="1" noChangeArrowheads="1"/>
          </p:cNvSpPr>
          <p:nvPr>
            <p:ph type="ftr" sz="quarter" idx="2"/>
          </p:nvPr>
        </p:nvSpPr>
        <p:spPr bwMode="auto">
          <a:xfrm>
            <a:off x="3" y="8830010"/>
            <a:ext cx="3038049" cy="46482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defTabSz="927553">
              <a:defRPr sz="1200"/>
            </a:lvl1pPr>
          </a:lstStyle>
          <a:p>
            <a:pPr>
              <a:defRPr/>
            </a:pPr>
            <a:endParaRPr lang="en-US" dirty="0"/>
          </a:p>
        </p:txBody>
      </p:sp>
      <p:sp>
        <p:nvSpPr>
          <p:cNvPr id="16389" name="Rectangle 5"/>
          <p:cNvSpPr>
            <a:spLocks noGrp="1" noChangeArrowheads="1"/>
          </p:cNvSpPr>
          <p:nvPr>
            <p:ph type="sldNum" sz="quarter" idx="3"/>
          </p:nvPr>
        </p:nvSpPr>
        <p:spPr bwMode="auto">
          <a:xfrm>
            <a:off x="3970786" y="8830010"/>
            <a:ext cx="3038049" cy="46482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algn="r" defTabSz="927553">
              <a:defRPr sz="1200"/>
            </a:lvl1pPr>
          </a:lstStyle>
          <a:p>
            <a:pPr>
              <a:defRPr/>
            </a:pPr>
            <a:fld id="{3B7D433E-79B8-4C1A-ACB6-C987D11DF6AC}"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3" y="1"/>
            <a:ext cx="3038049" cy="46482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defTabSz="927553">
              <a:defRPr sz="1200"/>
            </a:lvl1pPr>
          </a:lstStyle>
          <a:p>
            <a:pPr>
              <a:defRPr/>
            </a:pPr>
            <a:endParaRPr lang="en-US" dirty="0"/>
          </a:p>
        </p:txBody>
      </p:sp>
      <p:sp>
        <p:nvSpPr>
          <p:cNvPr id="15363" name="Rectangle 3"/>
          <p:cNvSpPr>
            <a:spLocks noGrp="1" noChangeArrowheads="1"/>
          </p:cNvSpPr>
          <p:nvPr>
            <p:ph type="dt" idx="1"/>
          </p:nvPr>
        </p:nvSpPr>
        <p:spPr bwMode="auto">
          <a:xfrm>
            <a:off x="3970786" y="1"/>
            <a:ext cx="3038049" cy="46482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lvl1pPr algn="r" defTabSz="927553">
              <a:defRPr sz="12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700729" y="4415791"/>
            <a:ext cx="5608947" cy="4183380"/>
          </a:xfrm>
          <a:prstGeom prst="rect">
            <a:avLst/>
          </a:prstGeom>
          <a:noFill/>
          <a:ln w="9525">
            <a:noFill/>
            <a:miter lim="800000"/>
            <a:headEnd/>
            <a:tailEnd/>
          </a:ln>
          <a:effectLst/>
        </p:spPr>
        <p:txBody>
          <a:bodyPr vert="horz" wrap="square" lIns="92724" tIns="46362" rIns="92724" bIns="463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3" y="8830010"/>
            <a:ext cx="3038049" cy="46482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defTabSz="927553">
              <a:defRPr sz="1200"/>
            </a:lvl1pPr>
          </a:lstStyle>
          <a:p>
            <a:pPr>
              <a:defRPr/>
            </a:pPr>
            <a:endParaRPr lang="en-US" dirty="0"/>
          </a:p>
        </p:txBody>
      </p:sp>
      <p:sp>
        <p:nvSpPr>
          <p:cNvPr id="15367" name="Rectangle 7"/>
          <p:cNvSpPr>
            <a:spLocks noGrp="1" noChangeArrowheads="1"/>
          </p:cNvSpPr>
          <p:nvPr>
            <p:ph type="sldNum" sz="quarter" idx="5"/>
          </p:nvPr>
        </p:nvSpPr>
        <p:spPr bwMode="auto">
          <a:xfrm>
            <a:off x="3970786" y="8830010"/>
            <a:ext cx="3038049" cy="464820"/>
          </a:xfrm>
          <a:prstGeom prst="rect">
            <a:avLst/>
          </a:prstGeom>
          <a:noFill/>
          <a:ln w="9525">
            <a:noFill/>
            <a:miter lim="800000"/>
            <a:headEnd/>
            <a:tailEnd/>
          </a:ln>
          <a:effectLst/>
        </p:spPr>
        <p:txBody>
          <a:bodyPr vert="horz" wrap="square" lIns="92724" tIns="46362" rIns="92724" bIns="46362" numCol="1" anchor="b" anchorCtr="0" compatLnSpc="1">
            <a:prstTxWarp prst="textNoShape">
              <a:avLst/>
            </a:prstTxWarp>
          </a:bodyPr>
          <a:lstStyle>
            <a:lvl1pPr algn="r" defTabSz="927553">
              <a:defRPr sz="1200"/>
            </a:lvl1pPr>
          </a:lstStyle>
          <a:p>
            <a:pPr>
              <a:defRPr/>
            </a:pPr>
            <a:fld id="{751B343F-699D-4B4D-8D9E-BA375FA69C5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1.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black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Text Box 12"/>
          <p:cNvSpPr txBox="1">
            <a:spLocks noChangeArrowheads="1"/>
          </p:cNvSpPr>
          <p:nvPr/>
        </p:nvSpPr>
        <p:spPr bwMode="white">
          <a:xfrm>
            <a:off x="6934200" y="6507163"/>
            <a:ext cx="1920875" cy="198437"/>
          </a:xfrm>
          <a:prstGeom prst="rect">
            <a:avLst/>
          </a:prstGeom>
          <a:noFill/>
          <a:ln w="9525">
            <a:noFill/>
            <a:miter lim="800000"/>
            <a:headEnd/>
            <a:tailEnd/>
          </a:ln>
          <a:effectLst/>
        </p:spPr>
        <p:txBody>
          <a:bodyPr wrap="none">
            <a:spAutoFit/>
          </a:bodyPr>
          <a:lstStyle/>
          <a:p>
            <a:pPr>
              <a:defRPr/>
            </a:pPr>
            <a:r>
              <a:rPr lang="en-US" sz="700" dirty="0">
                <a:solidFill>
                  <a:schemeClr val="bg1"/>
                </a:solidFill>
                <a:latin typeface="Palatino Linotype" pitchFamily="18" charset="0"/>
              </a:rPr>
              <a:t>Copyright © </a:t>
            </a:r>
            <a:r>
              <a:rPr lang="en-US" sz="700" dirty="0" smtClean="0">
                <a:solidFill>
                  <a:schemeClr val="bg1"/>
                </a:solidFill>
                <a:latin typeface="Palatino Linotype" pitchFamily="18" charset="0"/>
              </a:rPr>
              <a:t>2011 </a:t>
            </a:r>
            <a:r>
              <a:rPr lang="en-US" sz="700" dirty="0">
                <a:solidFill>
                  <a:schemeClr val="bg1"/>
                </a:solidFill>
                <a:latin typeface="Palatino Linotype" pitchFamily="18" charset="0"/>
              </a:rPr>
              <a:t>GRS – All rights reserved.</a:t>
            </a:r>
          </a:p>
        </p:txBody>
      </p:sp>
      <p:sp>
        <p:nvSpPr>
          <p:cNvPr id="3074" name="Rectangle 2"/>
          <p:cNvSpPr>
            <a:spLocks noGrp="1" noChangeArrowheads="1"/>
          </p:cNvSpPr>
          <p:nvPr>
            <p:ph type="ctrTitle"/>
          </p:nvPr>
        </p:nvSpPr>
        <p:spPr bwMode="gray">
          <a:xfrm>
            <a:off x="3581400" y="1981200"/>
            <a:ext cx="5105400" cy="1470025"/>
          </a:xfrm>
        </p:spPr>
        <p:txBody>
          <a:bodyPr/>
          <a:lstStyle>
            <a:lvl1pPr>
              <a:defRPr>
                <a:solidFill>
                  <a:srgbClr val="FF9900"/>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bwMode="gray">
          <a:xfrm>
            <a:off x="3505200" y="3886200"/>
            <a:ext cx="5181600" cy="1752600"/>
          </a:xfrm>
        </p:spPr>
        <p:txBody>
          <a:bodyPr/>
          <a:lstStyle>
            <a:lvl1pPr marL="0" indent="0">
              <a:buFont typeface="Wingdings 2" pitchFamily="18" charset="2"/>
              <a:buNone/>
              <a:defRPr sz="2800">
                <a:solidFill>
                  <a:schemeClr val="bg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sldNum" sz="quarter" idx="10"/>
          </p:nvPr>
        </p:nvSpPr>
        <p:spPr>
          <a:ln/>
        </p:spPr>
        <p:txBody>
          <a:bodyPr/>
          <a:lstStyle>
            <a:lvl1pPr>
              <a:defRPr/>
            </a:lvl1pPr>
          </a:lstStyle>
          <a:p>
            <a:pPr>
              <a:defRPr/>
            </a:pPr>
            <a:fld id="{E274F16B-1918-4A73-B547-A072033F271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sldNum" sz="quarter" idx="10"/>
          </p:nvPr>
        </p:nvSpPr>
        <p:spPr>
          <a:ln/>
        </p:spPr>
        <p:txBody>
          <a:bodyPr/>
          <a:lstStyle>
            <a:lvl1pPr>
              <a:defRPr/>
            </a:lvl1pPr>
          </a:lstStyle>
          <a:p>
            <a:pPr>
              <a:defRPr/>
            </a:pPr>
            <a:fld id="{1AC36648-4DD2-4EFB-ACE5-72C057D7E9C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sldNum" sz="quarter" idx="10"/>
          </p:nvPr>
        </p:nvSpPr>
        <p:spPr>
          <a:ln/>
        </p:spPr>
        <p:txBody>
          <a:bodyPr/>
          <a:lstStyle>
            <a:lvl1pPr>
              <a:defRPr/>
            </a:lvl1pPr>
          </a:lstStyle>
          <a:p>
            <a:pPr>
              <a:defRPr/>
            </a:pPr>
            <a:fld id="{AE0D8989-691A-4160-A646-EF0F058A421D}"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9737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973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sldNum" sz="quarter" idx="10"/>
          </p:nvPr>
        </p:nvSpPr>
        <p:spPr>
          <a:ln/>
        </p:spPr>
        <p:txBody>
          <a:bodyPr/>
          <a:lstStyle>
            <a:lvl1pPr>
              <a:defRPr/>
            </a:lvl1pPr>
          </a:lstStyle>
          <a:p>
            <a:pPr>
              <a:defRPr/>
            </a:pPr>
            <a:fld id="{42C2D555-12A3-4AD3-B52C-92553066CA5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sldNum" sz="quarter" idx="10"/>
          </p:nvPr>
        </p:nvSpPr>
        <p:spPr>
          <a:ln/>
        </p:spPr>
        <p:txBody>
          <a:bodyPr/>
          <a:lstStyle>
            <a:lvl1pPr>
              <a:defRPr/>
            </a:lvl1pPr>
          </a:lstStyle>
          <a:p>
            <a:pPr>
              <a:defRPr/>
            </a:pPr>
            <a:fld id="{01AED0D3-2386-4DDA-A2BF-1CE6222BD18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sldNum" sz="quarter" idx="10"/>
          </p:nvPr>
        </p:nvSpPr>
        <p:spPr>
          <a:ln/>
        </p:spPr>
        <p:txBody>
          <a:bodyPr/>
          <a:lstStyle>
            <a:lvl1pPr>
              <a:defRPr/>
            </a:lvl1pPr>
          </a:lstStyle>
          <a:p>
            <a:pPr>
              <a:defRPr/>
            </a:pPr>
            <a:fld id="{98389DBD-D55B-4F44-AF2A-BC7B9F1C724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64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sldNum" sz="quarter" idx="10"/>
          </p:nvPr>
        </p:nvSpPr>
        <p:spPr>
          <a:ln/>
        </p:spPr>
        <p:txBody>
          <a:bodyPr/>
          <a:lstStyle>
            <a:lvl1pPr>
              <a:defRPr/>
            </a:lvl1pPr>
          </a:lstStyle>
          <a:p>
            <a:pPr>
              <a:defRPr/>
            </a:pPr>
            <a:fld id="{82E2B2E3-BD1B-4574-A299-C8682884D6C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sldNum" sz="quarter" idx="10"/>
          </p:nvPr>
        </p:nvSpPr>
        <p:spPr>
          <a:ln/>
        </p:spPr>
        <p:txBody>
          <a:bodyPr/>
          <a:lstStyle>
            <a:lvl1pPr>
              <a:defRPr/>
            </a:lvl1pPr>
          </a:lstStyle>
          <a:p>
            <a:pPr>
              <a:defRPr/>
            </a:pPr>
            <a:fld id="{A745909B-2E25-490B-B11C-386D8EA6D39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a:defRPr/>
            </a:pPr>
            <a:fld id="{190DD5B6-F911-4AF5-9279-26F113EA1C05}" type="slidenum">
              <a:rPr lang="en-US" smtClean="0"/>
              <a:pPr>
                <a:defRPr/>
              </a:pPr>
              <a:t>‹#›</a:t>
            </a:fld>
            <a:endParaRPr lang="en-US" dirty="0"/>
          </a:p>
        </p:txBody>
      </p:sp>
      <p:graphicFrame>
        <p:nvGraphicFramePr>
          <p:cNvPr id="4" name="Diagram 3"/>
          <p:cNvGraphicFramePr/>
          <p:nvPr userDrawn="1"/>
        </p:nvGraphicFramePr>
        <p:xfrm>
          <a:off x="1371600" y="2133600"/>
          <a:ext cx="63246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a:defRPr/>
            </a:pPr>
            <a:fld id="{190DD5B6-F911-4AF5-9279-26F113EA1C05}" type="slidenum">
              <a:rPr lang="en-US" smtClean="0"/>
              <a:pPr>
                <a:defRPr/>
              </a:pPr>
              <a:t>‹#›</a:t>
            </a:fld>
            <a:endParaRPr lang="en-US" dirty="0"/>
          </a:p>
        </p:txBody>
      </p:sp>
      <p:graphicFrame>
        <p:nvGraphicFramePr>
          <p:cNvPr id="4" name="Content Placeholder 3"/>
          <p:cNvGraphicFramePr>
            <a:graphicFrameLocks/>
          </p:cNvGraphicFramePr>
          <p:nvPr userDrawn="1"/>
        </p:nvGraphicFramePr>
        <p:xfrm>
          <a:off x="914399" y="1981199"/>
          <a:ext cx="7891463" cy="4117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a:defRPr/>
            </a:pPr>
            <a:fld id="{190DD5B6-F911-4AF5-9279-26F113EA1C05}" type="slidenum">
              <a:rPr lang="en-US" smtClean="0"/>
              <a:pPr>
                <a:defRPr/>
              </a:pPr>
              <a:t>‹#›</a:t>
            </a:fld>
            <a:endParaRPr lang="en-US" dirty="0"/>
          </a:p>
        </p:txBody>
      </p:sp>
      <p:grpSp>
        <p:nvGrpSpPr>
          <p:cNvPr id="4" name="Group 3"/>
          <p:cNvGrpSpPr/>
          <p:nvPr userDrawn="1"/>
        </p:nvGrpSpPr>
        <p:grpSpPr>
          <a:xfrm>
            <a:off x="838200" y="1371609"/>
            <a:ext cx="7264400" cy="4629141"/>
            <a:chOff x="838200" y="1371609"/>
            <a:chExt cx="7264400" cy="4629141"/>
          </a:xfrm>
        </p:grpSpPr>
        <p:grpSp>
          <p:nvGrpSpPr>
            <p:cNvPr id="5" name="Group 164"/>
            <p:cNvGrpSpPr>
              <a:grpSpLocks/>
            </p:cNvGrpSpPr>
            <p:nvPr/>
          </p:nvGrpSpPr>
          <p:grpSpPr bwMode="auto">
            <a:xfrm>
              <a:off x="838200" y="5008697"/>
              <a:ext cx="2309002" cy="992048"/>
              <a:chOff x="431800" y="4806950"/>
              <a:chExt cx="2640013" cy="1270000"/>
            </a:xfrm>
          </p:grpSpPr>
          <p:sp>
            <p:nvSpPr>
              <p:cNvPr id="145" name="Cube 9"/>
              <p:cNvSpPr>
                <a:spLocks noChangeArrowheads="1"/>
              </p:cNvSpPr>
              <p:nvPr/>
            </p:nvSpPr>
            <p:spPr bwMode="auto">
              <a:xfrm flipH="1">
                <a:off x="431800" y="5054600"/>
                <a:ext cx="2640013" cy="1022350"/>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sp>
            <p:nvSpPr>
              <p:cNvPr id="146" name="Cube 12"/>
              <p:cNvSpPr>
                <a:spLocks noChangeArrowheads="1"/>
              </p:cNvSpPr>
              <p:nvPr/>
            </p:nvSpPr>
            <p:spPr bwMode="auto">
              <a:xfrm flipH="1">
                <a:off x="431800" y="4806950"/>
                <a:ext cx="2640013" cy="376238"/>
              </a:xfrm>
              <a:prstGeom prst="cube">
                <a:avLst>
                  <a:gd name="adj" fmla="val 34384"/>
                </a:avLst>
              </a:prstGeom>
              <a:gradFill rotWithShape="1">
                <a:gsLst>
                  <a:gs pos="0">
                    <a:srgbClr val="007776"/>
                  </a:gs>
                  <a:gs pos="50000">
                    <a:srgbClr val="00DEDC"/>
                  </a:gs>
                  <a:gs pos="100000">
                    <a:srgbClr val="007776"/>
                  </a:gs>
                </a:gsLst>
                <a:lin ang="5400000"/>
              </a:gradFill>
              <a:ln w="9525">
                <a:solidFill>
                  <a:srgbClr val="007776"/>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grpSp>
        <p:grpSp>
          <p:nvGrpSpPr>
            <p:cNvPr id="6" name="Group 166"/>
            <p:cNvGrpSpPr>
              <a:grpSpLocks/>
            </p:cNvGrpSpPr>
            <p:nvPr/>
          </p:nvGrpSpPr>
          <p:grpSpPr bwMode="auto">
            <a:xfrm>
              <a:off x="3316594" y="5008697"/>
              <a:ext cx="2307613" cy="992048"/>
              <a:chOff x="3265488" y="4806950"/>
              <a:chExt cx="2638425" cy="1270000"/>
            </a:xfrm>
          </p:grpSpPr>
          <p:sp>
            <p:nvSpPr>
              <p:cNvPr id="143" name="Cube 10"/>
              <p:cNvSpPr>
                <a:spLocks noChangeArrowheads="1"/>
              </p:cNvSpPr>
              <p:nvPr/>
            </p:nvSpPr>
            <p:spPr bwMode="auto">
              <a:xfrm flipH="1">
                <a:off x="3265488" y="5054600"/>
                <a:ext cx="2638425" cy="1022350"/>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sp>
            <p:nvSpPr>
              <p:cNvPr id="144" name="Cube 13"/>
              <p:cNvSpPr>
                <a:spLocks noChangeArrowheads="1"/>
              </p:cNvSpPr>
              <p:nvPr/>
            </p:nvSpPr>
            <p:spPr bwMode="auto">
              <a:xfrm flipH="1">
                <a:off x="3265488" y="4806950"/>
                <a:ext cx="2638425" cy="376238"/>
              </a:xfrm>
              <a:prstGeom prst="cube">
                <a:avLst>
                  <a:gd name="adj" fmla="val 34384"/>
                </a:avLst>
              </a:prstGeom>
              <a:gradFill rotWithShape="1">
                <a:gsLst>
                  <a:gs pos="0">
                    <a:srgbClr val="007776"/>
                  </a:gs>
                  <a:gs pos="50000">
                    <a:srgbClr val="00DEDC"/>
                  </a:gs>
                  <a:gs pos="100000">
                    <a:srgbClr val="007776"/>
                  </a:gs>
                </a:gsLst>
                <a:lin ang="5400000"/>
              </a:gradFill>
              <a:ln w="9525">
                <a:solidFill>
                  <a:srgbClr val="007776"/>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grpSp>
        <p:grpSp>
          <p:nvGrpSpPr>
            <p:cNvPr id="7" name="Group 168"/>
            <p:cNvGrpSpPr>
              <a:grpSpLocks/>
            </p:cNvGrpSpPr>
            <p:nvPr/>
          </p:nvGrpSpPr>
          <p:grpSpPr bwMode="auto">
            <a:xfrm>
              <a:off x="5793599" y="5008697"/>
              <a:ext cx="2309001" cy="992048"/>
              <a:chOff x="6097588" y="4806950"/>
              <a:chExt cx="2640012" cy="1270000"/>
            </a:xfrm>
          </p:grpSpPr>
          <p:sp>
            <p:nvSpPr>
              <p:cNvPr id="141" name="Cube 11"/>
              <p:cNvSpPr>
                <a:spLocks noChangeArrowheads="1"/>
              </p:cNvSpPr>
              <p:nvPr/>
            </p:nvSpPr>
            <p:spPr bwMode="auto">
              <a:xfrm flipH="1">
                <a:off x="6097588" y="5054600"/>
                <a:ext cx="2640012" cy="1022350"/>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sp>
            <p:nvSpPr>
              <p:cNvPr id="142" name="Cube 14"/>
              <p:cNvSpPr>
                <a:spLocks noChangeArrowheads="1"/>
              </p:cNvSpPr>
              <p:nvPr/>
            </p:nvSpPr>
            <p:spPr bwMode="auto">
              <a:xfrm flipH="1">
                <a:off x="6097588" y="4806950"/>
                <a:ext cx="2640012" cy="376238"/>
              </a:xfrm>
              <a:prstGeom prst="cube">
                <a:avLst>
                  <a:gd name="adj" fmla="val 34384"/>
                </a:avLst>
              </a:prstGeom>
              <a:gradFill rotWithShape="1">
                <a:gsLst>
                  <a:gs pos="0">
                    <a:srgbClr val="007776"/>
                  </a:gs>
                  <a:gs pos="50000">
                    <a:srgbClr val="00DEDC"/>
                  </a:gs>
                  <a:gs pos="100000">
                    <a:srgbClr val="007776"/>
                  </a:gs>
                </a:gsLst>
                <a:lin ang="5400000"/>
              </a:gradFill>
              <a:ln w="9525">
                <a:solidFill>
                  <a:srgbClr val="007776"/>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grpSp>
        <p:grpSp>
          <p:nvGrpSpPr>
            <p:cNvPr id="8" name="Group 162"/>
            <p:cNvGrpSpPr>
              <a:grpSpLocks/>
            </p:cNvGrpSpPr>
            <p:nvPr/>
          </p:nvGrpSpPr>
          <p:grpSpPr bwMode="auto">
            <a:xfrm>
              <a:off x="1992007" y="3795920"/>
              <a:ext cx="2309001" cy="990810"/>
              <a:chOff x="1751013" y="3254375"/>
              <a:chExt cx="2640012" cy="1268413"/>
            </a:xfrm>
          </p:grpSpPr>
          <p:sp>
            <p:nvSpPr>
              <p:cNvPr id="139" name="Cube 3"/>
              <p:cNvSpPr>
                <a:spLocks noChangeArrowheads="1"/>
              </p:cNvSpPr>
              <p:nvPr/>
            </p:nvSpPr>
            <p:spPr bwMode="auto">
              <a:xfrm flipH="1">
                <a:off x="1751013" y="3502025"/>
                <a:ext cx="2640012" cy="1020763"/>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sp>
            <p:nvSpPr>
              <p:cNvPr id="140" name="Cube 6"/>
              <p:cNvSpPr>
                <a:spLocks noChangeArrowheads="1"/>
              </p:cNvSpPr>
              <p:nvPr/>
            </p:nvSpPr>
            <p:spPr bwMode="auto">
              <a:xfrm flipH="1">
                <a:off x="1751013" y="3254375"/>
                <a:ext cx="2640012" cy="376238"/>
              </a:xfrm>
              <a:prstGeom prst="cube">
                <a:avLst>
                  <a:gd name="adj" fmla="val 34384"/>
                </a:avLst>
              </a:prstGeom>
              <a:gradFill rotWithShape="1">
                <a:gsLst>
                  <a:gs pos="0">
                    <a:srgbClr val="002060"/>
                  </a:gs>
                  <a:gs pos="50000">
                    <a:srgbClr val="70ECF7"/>
                  </a:gs>
                  <a:gs pos="100000">
                    <a:srgbClr val="002060"/>
                  </a:gs>
                </a:gsLst>
                <a:lin ang="5400000"/>
              </a:gradFill>
              <a:ln w="9525">
                <a:solidFill>
                  <a:srgbClr val="176FA2"/>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grpSp>
        <p:grpSp>
          <p:nvGrpSpPr>
            <p:cNvPr id="9" name="Group 160"/>
            <p:cNvGrpSpPr>
              <a:grpSpLocks/>
            </p:cNvGrpSpPr>
            <p:nvPr/>
          </p:nvGrpSpPr>
          <p:grpSpPr bwMode="auto">
            <a:xfrm>
              <a:off x="4470400" y="3795920"/>
              <a:ext cx="2309002" cy="990810"/>
              <a:chOff x="4584700" y="3254375"/>
              <a:chExt cx="2640013" cy="1268413"/>
            </a:xfrm>
          </p:grpSpPr>
          <p:sp>
            <p:nvSpPr>
              <p:cNvPr id="137" name="Cube 4"/>
              <p:cNvSpPr>
                <a:spLocks noChangeArrowheads="1"/>
              </p:cNvSpPr>
              <p:nvPr/>
            </p:nvSpPr>
            <p:spPr bwMode="auto">
              <a:xfrm flipH="1">
                <a:off x="4584700" y="3502025"/>
                <a:ext cx="2640013" cy="1020763"/>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sp>
            <p:nvSpPr>
              <p:cNvPr id="138" name="Cube 7"/>
              <p:cNvSpPr>
                <a:spLocks noChangeArrowheads="1"/>
              </p:cNvSpPr>
              <p:nvPr/>
            </p:nvSpPr>
            <p:spPr bwMode="auto">
              <a:xfrm flipH="1">
                <a:off x="4584700" y="3254375"/>
                <a:ext cx="2640013" cy="376238"/>
              </a:xfrm>
              <a:prstGeom prst="cube">
                <a:avLst>
                  <a:gd name="adj" fmla="val 34384"/>
                </a:avLst>
              </a:prstGeom>
              <a:gradFill rotWithShape="1">
                <a:gsLst>
                  <a:gs pos="0">
                    <a:srgbClr val="002060"/>
                  </a:gs>
                  <a:gs pos="50000">
                    <a:srgbClr val="70ECF7"/>
                  </a:gs>
                  <a:gs pos="100000">
                    <a:srgbClr val="002060"/>
                  </a:gs>
                </a:gsLst>
                <a:lin ang="5400000"/>
              </a:gradFill>
              <a:ln w="9525">
                <a:solidFill>
                  <a:srgbClr val="176FA2"/>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grpSp>
        <p:grpSp>
          <p:nvGrpSpPr>
            <p:cNvPr id="10" name="Group 158"/>
            <p:cNvGrpSpPr>
              <a:grpSpLocks/>
            </p:cNvGrpSpPr>
            <p:nvPr/>
          </p:nvGrpSpPr>
          <p:grpSpPr bwMode="auto">
            <a:xfrm>
              <a:off x="3090275" y="2579420"/>
              <a:ext cx="2307613" cy="990809"/>
              <a:chOff x="3006332" y="1697038"/>
              <a:chExt cx="2638425" cy="1268412"/>
            </a:xfrm>
          </p:grpSpPr>
          <p:sp>
            <p:nvSpPr>
              <p:cNvPr id="135" name="Cube 5"/>
              <p:cNvSpPr>
                <a:spLocks noChangeArrowheads="1"/>
              </p:cNvSpPr>
              <p:nvPr/>
            </p:nvSpPr>
            <p:spPr bwMode="auto">
              <a:xfrm flipH="1">
                <a:off x="3006332" y="1943100"/>
                <a:ext cx="2638425" cy="1022350"/>
              </a:xfrm>
              <a:prstGeom prst="cube">
                <a:avLst>
                  <a:gd name="adj" fmla="val 11616"/>
                </a:avLst>
              </a:prstGeom>
              <a:gradFill rotWithShape="1">
                <a:gsLst>
                  <a:gs pos="0">
                    <a:srgbClr val="7F7F7F"/>
                  </a:gs>
                  <a:gs pos="30000">
                    <a:srgbClr val="F2F2F2"/>
                  </a:gs>
                  <a:gs pos="100000">
                    <a:srgbClr val="FFFFFF"/>
                  </a:gs>
                </a:gsLst>
                <a:lin ang="5400000"/>
              </a:gradFill>
              <a:ln w="9525">
                <a:solidFill>
                  <a:srgbClr val="7F7F7F"/>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sp>
            <p:nvSpPr>
              <p:cNvPr id="136" name="Cube 8"/>
              <p:cNvSpPr>
                <a:spLocks noChangeArrowheads="1"/>
              </p:cNvSpPr>
              <p:nvPr/>
            </p:nvSpPr>
            <p:spPr bwMode="auto">
              <a:xfrm flipH="1">
                <a:off x="3006332" y="1697038"/>
                <a:ext cx="2638425" cy="374650"/>
              </a:xfrm>
              <a:prstGeom prst="cube">
                <a:avLst>
                  <a:gd name="adj" fmla="val 34384"/>
                </a:avLst>
              </a:prstGeom>
              <a:gradFill rotWithShape="1">
                <a:gsLst>
                  <a:gs pos="0">
                    <a:srgbClr val="BFBFBF"/>
                  </a:gs>
                  <a:gs pos="50999">
                    <a:srgbClr val="F2F2F2"/>
                  </a:gs>
                  <a:gs pos="100000">
                    <a:srgbClr val="7F7F7F"/>
                  </a:gs>
                </a:gsLst>
                <a:lin ang="5400000"/>
              </a:gradFill>
              <a:ln w="9525">
                <a:solidFill>
                  <a:srgbClr val="595959"/>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chemeClr val="lt1"/>
                  </a:solidFill>
                  <a:latin typeface="+mn-lt"/>
                  <a:ea typeface="+mn-ea"/>
                </a:endParaRPr>
              </a:p>
            </p:txBody>
          </p:sp>
        </p:grpSp>
        <p:grpSp>
          <p:nvGrpSpPr>
            <p:cNvPr id="11" name="Gruppe 291"/>
            <p:cNvGrpSpPr>
              <a:grpSpLocks/>
            </p:cNvGrpSpPr>
            <p:nvPr/>
          </p:nvGrpSpPr>
          <p:grpSpPr bwMode="auto">
            <a:xfrm>
              <a:off x="3798393" y="1371609"/>
              <a:ext cx="867790" cy="1432277"/>
              <a:chOff x="30" y="-1241643"/>
              <a:chExt cx="5000644" cy="9231529"/>
            </a:xfrm>
          </p:grpSpPr>
          <p:grpSp>
            <p:nvGrpSpPr>
              <p:cNvPr id="24" name="Gruppe 111"/>
              <p:cNvGrpSpPr/>
              <p:nvPr/>
            </p:nvGrpSpPr>
            <p:grpSpPr>
              <a:xfrm>
                <a:off x="30" y="-1241643"/>
                <a:ext cx="5000644" cy="9231529"/>
                <a:chOff x="3295650" y="3451225"/>
                <a:chExt cx="1392238" cy="2570163"/>
              </a:xfrm>
              <a:solidFill>
                <a:schemeClr val="tx1"/>
              </a:solidFill>
            </p:grpSpPr>
            <p:sp>
              <p:nvSpPr>
                <p:cNvPr id="28" name="Freeform 207"/>
                <p:cNvSpPr>
                  <a:spLocks/>
                </p:cNvSpPr>
                <p:nvPr/>
              </p:nvSpPr>
              <p:spPr bwMode="auto">
                <a:xfrm>
                  <a:off x="4586288" y="4176713"/>
                  <a:ext cx="30162" cy="30162"/>
                </a:xfrm>
                <a:custGeom>
                  <a:avLst/>
                  <a:gdLst>
                    <a:gd name="T0" fmla="*/ 20637 w 19"/>
                    <a:gd name="T1" fmla="*/ 0 h 19"/>
                    <a:gd name="T2" fmla="*/ 20637 w 19"/>
                    <a:gd name="T3" fmla="*/ 0 h 19"/>
                    <a:gd name="T4" fmla="*/ 20637 w 19"/>
                    <a:gd name="T5" fmla="*/ 9525 h 19"/>
                    <a:gd name="T6" fmla="*/ 9525 w 19"/>
                    <a:gd name="T7" fmla="*/ 9525 h 19"/>
                    <a:gd name="T8" fmla="*/ 0 w 19"/>
                    <a:gd name="T9" fmla="*/ 0 h 19"/>
                    <a:gd name="T10" fmla="*/ 0 w 19"/>
                    <a:gd name="T11" fmla="*/ 0 h 19"/>
                    <a:gd name="T12" fmla="*/ 0 w 19"/>
                    <a:gd name="T13" fmla="*/ 30162 h 19"/>
                    <a:gd name="T14" fmla="*/ 0 w 19"/>
                    <a:gd name="T15" fmla="*/ 30162 h 19"/>
                    <a:gd name="T16" fmla="*/ 9525 w 19"/>
                    <a:gd name="T17" fmla="*/ 30162 h 19"/>
                    <a:gd name="T18" fmla="*/ 30162 w 19"/>
                    <a:gd name="T19" fmla="*/ 20637 h 19"/>
                    <a:gd name="T20" fmla="*/ 30162 w 19"/>
                    <a:gd name="T21" fmla="*/ 9525 h 19"/>
                    <a:gd name="T22" fmla="*/ 20637 w 19"/>
                    <a:gd name="T23" fmla="*/ 0 h 19"/>
                    <a:gd name="T24" fmla="*/ 20637 w 19"/>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
                    <a:gd name="T40" fmla="*/ 0 h 19"/>
                    <a:gd name="T41" fmla="*/ 19 w 19"/>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 h="19">
                      <a:moveTo>
                        <a:pt x="13" y="0"/>
                      </a:moveTo>
                      <a:lnTo>
                        <a:pt x="13" y="0"/>
                      </a:lnTo>
                      <a:lnTo>
                        <a:pt x="13" y="6"/>
                      </a:lnTo>
                      <a:lnTo>
                        <a:pt x="6" y="6"/>
                      </a:lnTo>
                      <a:lnTo>
                        <a:pt x="0" y="0"/>
                      </a:lnTo>
                      <a:lnTo>
                        <a:pt x="0" y="19"/>
                      </a:lnTo>
                      <a:lnTo>
                        <a:pt x="6" y="19"/>
                      </a:lnTo>
                      <a:lnTo>
                        <a:pt x="19" y="13"/>
                      </a:lnTo>
                      <a:lnTo>
                        <a:pt x="19" y="6"/>
                      </a:lnTo>
                      <a:lnTo>
                        <a:pt x="13"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29" name="Freeform 212"/>
                <p:cNvSpPr>
                  <a:spLocks/>
                </p:cNvSpPr>
                <p:nvPr/>
              </p:nvSpPr>
              <p:spPr bwMode="auto">
                <a:xfrm>
                  <a:off x="4465638" y="4348163"/>
                  <a:ext cx="80962" cy="20637"/>
                </a:xfrm>
                <a:custGeom>
                  <a:avLst/>
                  <a:gdLst>
                    <a:gd name="T0" fmla="*/ 0 w 51"/>
                    <a:gd name="T1" fmla="*/ 0 h 13"/>
                    <a:gd name="T2" fmla="*/ 0 w 51"/>
                    <a:gd name="T3" fmla="*/ 0 h 13"/>
                    <a:gd name="T4" fmla="*/ 0 w 51"/>
                    <a:gd name="T5" fmla="*/ 9525 h 13"/>
                    <a:gd name="T6" fmla="*/ 9525 w 51"/>
                    <a:gd name="T7" fmla="*/ 20637 h 13"/>
                    <a:gd name="T8" fmla="*/ 30162 w 51"/>
                    <a:gd name="T9" fmla="*/ 20637 h 13"/>
                    <a:gd name="T10" fmla="*/ 50800 w 51"/>
                    <a:gd name="T11" fmla="*/ 20637 h 13"/>
                    <a:gd name="T12" fmla="*/ 80962 w 51"/>
                    <a:gd name="T13" fmla="*/ 20637 h 13"/>
                    <a:gd name="T14" fmla="*/ 80962 w 51"/>
                    <a:gd name="T15" fmla="*/ 20637 h 13"/>
                    <a:gd name="T16" fmla="*/ 80962 w 51"/>
                    <a:gd name="T17" fmla="*/ 9525 h 13"/>
                    <a:gd name="T18" fmla="*/ 69850 w 51"/>
                    <a:gd name="T19" fmla="*/ 0 h 13"/>
                    <a:gd name="T20" fmla="*/ 39687 w 51"/>
                    <a:gd name="T21" fmla="*/ 0 h 13"/>
                    <a:gd name="T22" fmla="*/ 9525 w 51"/>
                    <a:gd name="T23" fmla="*/ 0 h 13"/>
                    <a:gd name="T24" fmla="*/ 0 w 51"/>
                    <a:gd name="T25" fmla="*/ 0 h 13"/>
                    <a:gd name="T26" fmla="*/ 0 w 51"/>
                    <a:gd name="T27" fmla="*/ 0 h 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1"/>
                    <a:gd name="T43" fmla="*/ 0 h 13"/>
                    <a:gd name="T44" fmla="*/ 51 w 51"/>
                    <a:gd name="T45" fmla="*/ 13 h 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1" h="13">
                      <a:moveTo>
                        <a:pt x="0" y="0"/>
                      </a:moveTo>
                      <a:lnTo>
                        <a:pt x="0" y="0"/>
                      </a:lnTo>
                      <a:lnTo>
                        <a:pt x="0" y="6"/>
                      </a:lnTo>
                      <a:lnTo>
                        <a:pt x="6" y="13"/>
                      </a:lnTo>
                      <a:lnTo>
                        <a:pt x="19" y="13"/>
                      </a:lnTo>
                      <a:lnTo>
                        <a:pt x="32" y="13"/>
                      </a:lnTo>
                      <a:lnTo>
                        <a:pt x="51" y="13"/>
                      </a:lnTo>
                      <a:lnTo>
                        <a:pt x="51" y="6"/>
                      </a:lnTo>
                      <a:lnTo>
                        <a:pt x="44" y="0"/>
                      </a:lnTo>
                      <a:lnTo>
                        <a:pt x="25" y="0"/>
                      </a:lnTo>
                      <a:lnTo>
                        <a:pt x="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0" name="Freeform 214"/>
                <p:cNvSpPr>
                  <a:spLocks/>
                </p:cNvSpPr>
                <p:nvPr/>
              </p:nvSpPr>
              <p:spPr bwMode="auto">
                <a:xfrm>
                  <a:off x="4475163" y="4378325"/>
                  <a:ext cx="71437" cy="30163"/>
                </a:xfrm>
                <a:custGeom>
                  <a:avLst/>
                  <a:gdLst>
                    <a:gd name="T0" fmla="*/ 0 w 45"/>
                    <a:gd name="T1" fmla="*/ 0 h 19"/>
                    <a:gd name="T2" fmla="*/ 0 w 45"/>
                    <a:gd name="T3" fmla="*/ 0 h 19"/>
                    <a:gd name="T4" fmla="*/ 0 w 45"/>
                    <a:gd name="T5" fmla="*/ 30163 h 19"/>
                    <a:gd name="T6" fmla="*/ 0 w 45"/>
                    <a:gd name="T7" fmla="*/ 30163 h 19"/>
                    <a:gd name="T8" fmla="*/ 41275 w 45"/>
                    <a:gd name="T9" fmla="*/ 20638 h 19"/>
                    <a:gd name="T10" fmla="*/ 71437 w 45"/>
                    <a:gd name="T11" fmla="*/ 20638 h 19"/>
                    <a:gd name="T12" fmla="*/ 71437 w 45"/>
                    <a:gd name="T13" fmla="*/ 20638 h 19"/>
                    <a:gd name="T14" fmla="*/ 60325 w 45"/>
                    <a:gd name="T15" fmla="*/ 0 h 19"/>
                    <a:gd name="T16" fmla="*/ 41275 w 45"/>
                    <a:gd name="T17" fmla="*/ 0 h 19"/>
                    <a:gd name="T18" fmla="*/ 0 w 45"/>
                    <a:gd name="T19" fmla="*/ 0 h 19"/>
                    <a:gd name="T20" fmla="*/ 0 w 45"/>
                    <a:gd name="T21" fmla="*/ 0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
                    <a:gd name="T34" fmla="*/ 0 h 19"/>
                    <a:gd name="T35" fmla="*/ 45 w 45"/>
                    <a:gd name="T36" fmla="*/ 19 h 1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 h="19">
                      <a:moveTo>
                        <a:pt x="0" y="0"/>
                      </a:moveTo>
                      <a:lnTo>
                        <a:pt x="0" y="0"/>
                      </a:lnTo>
                      <a:lnTo>
                        <a:pt x="0" y="19"/>
                      </a:lnTo>
                      <a:lnTo>
                        <a:pt x="26" y="13"/>
                      </a:lnTo>
                      <a:lnTo>
                        <a:pt x="45" y="13"/>
                      </a:lnTo>
                      <a:lnTo>
                        <a:pt x="38" y="0"/>
                      </a:lnTo>
                      <a:lnTo>
                        <a:pt x="2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1" name="Freeform 216"/>
                <p:cNvSpPr>
                  <a:spLocks/>
                </p:cNvSpPr>
                <p:nvPr/>
              </p:nvSpPr>
              <p:spPr bwMode="auto">
                <a:xfrm>
                  <a:off x="4465638" y="4408488"/>
                  <a:ext cx="60325" cy="20637"/>
                </a:xfrm>
                <a:custGeom>
                  <a:avLst/>
                  <a:gdLst>
                    <a:gd name="T0" fmla="*/ 60325 w 38"/>
                    <a:gd name="T1" fmla="*/ 20637 h 13"/>
                    <a:gd name="T2" fmla="*/ 60325 w 38"/>
                    <a:gd name="T3" fmla="*/ 20637 h 13"/>
                    <a:gd name="T4" fmla="*/ 60325 w 38"/>
                    <a:gd name="T5" fmla="*/ 11112 h 13"/>
                    <a:gd name="T6" fmla="*/ 50800 w 38"/>
                    <a:gd name="T7" fmla="*/ 0 h 13"/>
                    <a:gd name="T8" fmla="*/ 30163 w 38"/>
                    <a:gd name="T9" fmla="*/ 0 h 13"/>
                    <a:gd name="T10" fmla="*/ 0 w 38"/>
                    <a:gd name="T11" fmla="*/ 0 h 13"/>
                    <a:gd name="T12" fmla="*/ 0 w 38"/>
                    <a:gd name="T13" fmla="*/ 11112 h 13"/>
                    <a:gd name="T14" fmla="*/ 0 w 38"/>
                    <a:gd name="T15" fmla="*/ 20637 h 13"/>
                    <a:gd name="T16" fmla="*/ 0 w 38"/>
                    <a:gd name="T17" fmla="*/ 20637 h 13"/>
                    <a:gd name="T18" fmla="*/ 9525 w 38"/>
                    <a:gd name="T19" fmla="*/ 20637 h 13"/>
                    <a:gd name="T20" fmla="*/ 30163 w 38"/>
                    <a:gd name="T21" fmla="*/ 20637 h 13"/>
                    <a:gd name="T22" fmla="*/ 50800 w 38"/>
                    <a:gd name="T23" fmla="*/ 11112 h 13"/>
                    <a:gd name="T24" fmla="*/ 60325 w 38"/>
                    <a:gd name="T25" fmla="*/ 20637 h 13"/>
                    <a:gd name="T26" fmla="*/ 60325 w 38"/>
                    <a:gd name="T27" fmla="*/ 20637 h 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8"/>
                    <a:gd name="T43" fmla="*/ 0 h 13"/>
                    <a:gd name="T44" fmla="*/ 38 w 38"/>
                    <a:gd name="T45" fmla="*/ 13 h 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8" h="13">
                      <a:moveTo>
                        <a:pt x="38" y="13"/>
                      </a:moveTo>
                      <a:lnTo>
                        <a:pt x="38" y="13"/>
                      </a:lnTo>
                      <a:lnTo>
                        <a:pt x="38" y="7"/>
                      </a:lnTo>
                      <a:lnTo>
                        <a:pt x="32" y="0"/>
                      </a:lnTo>
                      <a:lnTo>
                        <a:pt x="19" y="0"/>
                      </a:lnTo>
                      <a:lnTo>
                        <a:pt x="0" y="0"/>
                      </a:lnTo>
                      <a:lnTo>
                        <a:pt x="0" y="7"/>
                      </a:lnTo>
                      <a:lnTo>
                        <a:pt x="0" y="13"/>
                      </a:lnTo>
                      <a:lnTo>
                        <a:pt x="6" y="13"/>
                      </a:lnTo>
                      <a:lnTo>
                        <a:pt x="19" y="13"/>
                      </a:lnTo>
                      <a:lnTo>
                        <a:pt x="32" y="7"/>
                      </a:lnTo>
                      <a:lnTo>
                        <a:pt x="38"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2" name="Freeform 219"/>
                <p:cNvSpPr>
                  <a:spLocks/>
                </p:cNvSpPr>
                <p:nvPr/>
              </p:nvSpPr>
              <p:spPr bwMode="auto">
                <a:xfrm>
                  <a:off x="4475163" y="4176713"/>
                  <a:ext cx="50800" cy="30162"/>
                </a:xfrm>
                <a:custGeom>
                  <a:avLst/>
                  <a:gdLst>
                    <a:gd name="T0" fmla="*/ 50800 w 32"/>
                    <a:gd name="T1" fmla="*/ 30162 h 19"/>
                    <a:gd name="T2" fmla="*/ 50800 w 32"/>
                    <a:gd name="T3" fmla="*/ 30162 h 19"/>
                    <a:gd name="T4" fmla="*/ 50800 w 32"/>
                    <a:gd name="T5" fmla="*/ 9525 h 19"/>
                    <a:gd name="T6" fmla="*/ 41275 w 32"/>
                    <a:gd name="T7" fmla="*/ 0 h 19"/>
                    <a:gd name="T8" fmla="*/ 41275 w 32"/>
                    <a:gd name="T9" fmla="*/ 0 h 19"/>
                    <a:gd name="T10" fmla="*/ 30162 w 32"/>
                    <a:gd name="T11" fmla="*/ 9525 h 19"/>
                    <a:gd name="T12" fmla="*/ 11112 w 32"/>
                    <a:gd name="T13" fmla="*/ 20637 h 19"/>
                    <a:gd name="T14" fmla="*/ 0 w 32"/>
                    <a:gd name="T15" fmla="*/ 20637 h 19"/>
                    <a:gd name="T16" fmla="*/ 0 w 32"/>
                    <a:gd name="T17" fmla="*/ 30162 h 19"/>
                    <a:gd name="T18" fmla="*/ 0 w 32"/>
                    <a:gd name="T19" fmla="*/ 30162 h 19"/>
                    <a:gd name="T20" fmla="*/ 11112 w 32"/>
                    <a:gd name="T21" fmla="*/ 30162 h 19"/>
                    <a:gd name="T22" fmla="*/ 20637 w 32"/>
                    <a:gd name="T23" fmla="*/ 30162 h 19"/>
                    <a:gd name="T24" fmla="*/ 50800 w 32"/>
                    <a:gd name="T25" fmla="*/ 30162 h 19"/>
                    <a:gd name="T26" fmla="*/ 50800 w 32"/>
                    <a:gd name="T27" fmla="*/ 30162 h 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2"/>
                    <a:gd name="T43" fmla="*/ 0 h 19"/>
                    <a:gd name="T44" fmla="*/ 32 w 32"/>
                    <a:gd name="T45" fmla="*/ 19 h 1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2" h="19">
                      <a:moveTo>
                        <a:pt x="32" y="19"/>
                      </a:moveTo>
                      <a:lnTo>
                        <a:pt x="32" y="19"/>
                      </a:lnTo>
                      <a:lnTo>
                        <a:pt x="32" y="6"/>
                      </a:lnTo>
                      <a:lnTo>
                        <a:pt x="26" y="0"/>
                      </a:lnTo>
                      <a:lnTo>
                        <a:pt x="19" y="6"/>
                      </a:lnTo>
                      <a:lnTo>
                        <a:pt x="7" y="13"/>
                      </a:lnTo>
                      <a:lnTo>
                        <a:pt x="0" y="13"/>
                      </a:lnTo>
                      <a:lnTo>
                        <a:pt x="0" y="19"/>
                      </a:lnTo>
                      <a:lnTo>
                        <a:pt x="7" y="19"/>
                      </a:lnTo>
                      <a:lnTo>
                        <a:pt x="13" y="19"/>
                      </a:lnTo>
                      <a:lnTo>
                        <a:pt x="32"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3" name="Freeform 220"/>
                <p:cNvSpPr>
                  <a:spLocks/>
                </p:cNvSpPr>
                <p:nvPr/>
              </p:nvSpPr>
              <p:spPr bwMode="auto">
                <a:xfrm>
                  <a:off x="4586288" y="4176713"/>
                  <a:ext cx="30162" cy="30162"/>
                </a:xfrm>
                <a:custGeom>
                  <a:avLst/>
                  <a:gdLst>
                    <a:gd name="T0" fmla="*/ 20637 w 19"/>
                    <a:gd name="T1" fmla="*/ 0 h 19"/>
                    <a:gd name="T2" fmla="*/ 20637 w 19"/>
                    <a:gd name="T3" fmla="*/ 0 h 19"/>
                    <a:gd name="T4" fmla="*/ 20637 w 19"/>
                    <a:gd name="T5" fmla="*/ 9525 h 19"/>
                    <a:gd name="T6" fmla="*/ 9525 w 19"/>
                    <a:gd name="T7" fmla="*/ 9525 h 19"/>
                    <a:gd name="T8" fmla="*/ 0 w 19"/>
                    <a:gd name="T9" fmla="*/ 0 h 19"/>
                    <a:gd name="T10" fmla="*/ 0 w 19"/>
                    <a:gd name="T11" fmla="*/ 0 h 19"/>
                    <a:gd name="T12" fmla="*/ 0 w 19"/>
                    <a:gd name="T13" fmla="*/ 30162 h 19"/>
                    <a:gd name="T14" fmla="*/ 0 w 19"/>
                    <a:gd name="T15" fmla="*/ 30162 h 19"/>
                    <a:gd name="T16" fmla="*/ 9525 w 19"/>
                    <a:gd name="T17" fmla="*/ 30162 h 19"/>
                    <a:gd name="T18" fmla="*/ 30162 w 19"/>
                    <a:gd name="T19" fmla="*/ 20637 h 19"/>
                    <a:gd name="T20" fmla="*/ 30162 w 19"/>
                    <a:gd name="T21" fmla="*/ 9525 h 19"/>
                    <a:gd name="T22" fmla="*/ 20637 w 19"/>
                    <a:gd name="T23" fmla="*/ 0 h 19"/>
                    <a:gd name="T24" fmla="*/ 20637 w 19"/>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
                    <a:gd name="T40" fmla="*/ 0 h 19"/>
                    <a:gd name="T41" fmla="*/ 19 w 19"/>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 h="19">
                      <a:moveTo>
                        <a:pt x="13" y="0"/>
                      </a:moveTo>
                      <a:lnTo>
                        <a:pt x="13" y="0"/>
                      </a:lnTo>
                      <a:lnTo>
                        <a:pt x="13" y="6"/>
                      </a:lnTo>
                      <a:lnTo>
                        <a:pt x="6" y="6"/>
                      </a:lnTo>
                      <a:lnTo>
                        <a:pt x="0" y="0"/>
                      </a:lnTo>
                      <a:lnTo>
                        <a:pt x="0" y="19"/>
                      </a:lnTo>
                      <a:lnTo>
                        <a:pt x="6" y="19"/>
                      </a:lnTo>
                      <a:lnTo>
                        <a:pt x="19" y="13"/>
                      </a:lnTo>
                      <a:lnTo>
                        <a:pt x="19" y="6"/>
                      </a:lnTo>
                      <a:lnTo>
                        <a:pt x="13"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4" name="Freeform 226"/>
                <p:cNvSpPr>
                  <a:spLocks/>
                </p:cNvSpPr>
                <p:nvPr/>
              </p:nvSpPr>
              <p:spPr bwMode="auto">
                <a:xfrm>
                  <a:off x="4465638" y="4348163"/>
                  <a:ext cx="80962" cy="20637"/>
                </a:xfrm>
                <a:custGeom>
                  <a:avLst/>
                  <a:gdLst>
                    <a:gd name="T0" fmla="*/ 0 w 51"/>
                    <a:gd name="T1" fmla="*/ 0 h 13"/>
                    <a:gd name="T2" fmla="*/ 0 w 51"/>
                    <a:gd name="T3" fmla="*/ 0 h 13"/>
                    <a:gd name="T4" fmla="*/ 0 w 51"/>
                    <a:gd name="T5" fmla="*/ 9525 h 13"/>
                    <a:gd name="T6" fmla="*/ 9525 w 51"/>
                    <a:gd name="T7" fmla="*/ 20637 h 13"/>
                    <a:gd name="T8" fmla="*/ 30162 w 51"/>
                    <a:gd name="T9" fmla="*/ 20637 h 13"/>
                    <a:gd name="T10" fmla="*/ 50800 w 51"/>
                    <a:gd name="T11" fmla="*/ 20637 h 13"/>
                    <a:gd name="T12" fmla="*/ 80962 w 51"/>
                    <a:gd name="T13" fmla="*/ 20637 h 13"/>
                    <a:gd name="T14" fmla="*/ 80962 w 51"/>
                    <a:gd name="T15" fmla="*/ 20637 h 13"/>
                    <a:gd name="T16" fmla="*/ 80962 w 51"/>
                    <a:gd name="T17" fmla="*/ 9525 h 13"/>
                    <a:gd name="T18" fmla="*/ 69850 w 51"/>
                    <a:gd name="T19" fmla="*/ 0 h 13"/>
                    <a:gd name="T20" fmla="*/ 39687 w 51"/>
                    <a:gd name="T21" fmla="*/ 0 h 13"/>
                    <a:gd name="T22" fmla="*/ 9525 w 51"/>
                    <a:gd name="T23" fmla="*/ 0 h 13"/>
                    <a:gd name="T24" fmla="*/ 0 w 51"/>
                    <a:gd name="T25" fmla="*/ 0 h 13"/>
                    <a:gd name="T26" fmla="*/ 0 w 51"/>
                    <a:gd name="T27" fmla="*/ 0 h 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1"/>
                    <a:gd name="T43" fmla="*/ 0 h 13"/>
                    <a:gd name="T44" fmla="*/ 51 w 51"/>
                    <a:gd name="T45" fmla="*/ 13 h 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1" h="13">
                      <a:moveTo>
                        <a:pt x="0" y="0"/>
                      </a:moveTo>
                      <a:lnTo>
                        <a:pt x="0" y="0"/>
                      </a:lnTo>
                      <a:lnTo>
                        <a:pt x="0" y="6"/>
                      </a:lnTo>
                      <a:lnTo>
                        <a:pt x="6" y="13"/>
                      </a:lnTo>
                      <a:lnTo>
                        <a:pt x="19" y="13"/>
                      </a:lnTo>
                      <a:lnTo>
                        <a:pt x="32" y="13"/>
                      </a:lnTo>
                      <a:lnTo>
                        <a:pt x="51" y="13"/>
                      </a:lnTo>
                      <a:lnTo>
                        <a:pt x="51" y="6"/>
                      </a:lnTo>
                      <a:lnTo>
                        <a:pt x="44" y="0"/>
                      </a:lnTo>
                      <a:lnTo>
                        <a:pt x="25" y="0"/>
                      </a:lnTo>
                      <a:lnTo>
                        <a:pt x="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5" name="Freeform 228"/>
                <p:cNvSpPr>
                  <a:spLocks/>
                </p:cNvSpPr>
                <p:nvPr/>
              </p:nvSpPr>
              <p:spPr bwMode="auto">
                <a:xfrm>
                  <a:off x="4475163" y="4378325"/>
                  <a:ext cx="71437" cy="30163"/>
                </a:xfrm>
                <a:custGeom>
                  <a:avLst/>
                  <a:gdLst>
                    <a:gd name="T0" fmla="*/ 0 w 45"/>
                    <a:gd name="T1" fmla="*/ 0 h 19"/>
                    <a:gd name="T2" fmla="*/ 0 w 45"/>
                    <a:gd name="T3" fmla="*/ 0 h 19"/>
                    <a:gd name="T4" fmla="*/ 0 w 45"/>
                    <a:gd name="T5" fmla="*/ 30163 h 19"/>
                    <a:gd name="T6" fmla="*/ 0 w 45"/>
                    <a:gd name="T7" fmla="*/ 30163 h 19"/>
                    <a:gd name="T8" fmla="*/ 41275 w 45"/>
                    <a:gd name="T9" fmla="*/ 20638 h 19"/>
                    <a:gd name="T10" fmla="*/ 71437 w 45"/>
                    <a:gd name="T11" fmla="*/ 20638 h 19"/>
                    <a:gd name="T12" fmla="*/ 71437 w 45"/>
                    <a:gd name="T13" fmla="*/ 20638 h 19"/>
                    <a:gd name="T14" fmla="*/ 60325 w 45"/>
                    <a:gd name="T15" fmla="*/ 0 h 19"/>
                    <a:gd name="T16" fmla="*/ 41275 w 45"/>
                    <a:gd name="T17" fmla="*/ 0 h 19"/>
                    <a:gd name="T18" fmla="*/ 0 w 45"/>
                    <a:gd name="T19" fmla="*/ 0 h 19"/>
                    <a:gd name="T20" fmla="*/ 0 w 45"/>
                    <a:gd name="T21" fmla="*/ 0 h 1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5"/>
                    <a:gd name="T34" fmla="*/ 0 h 19"/>
                    <a:gd name="T35" fmla="*/ 45 w 45"/>
                    <a:gd name="T36" fmla="*/ 19 h 1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5" h="19">
                      <a:moveTo>
                        <a:pt x="0" y="0"/>
                      </a:moveTo>
                      <a:lnTo>
                        <a:pt x="0" y="0"/>
                      </a:lnTo>
                      <a:lnTo>
                        <a:pt x="0" y="19"/>
                      </a:lnTo>
                      <a:lnTo>
                        <a:pt x="26" y="13"/>
                      </a:lnTo>
                      <a:lnTo>
                        <a:pt x="45" y="13"/>
                      </a:lnTo>
                      <a:lnTo>
                        <a:pt x="38" y="0"/>
                      </a:lnTo>
                      <a:lnTo>
                        <a:pt x="2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6" name="Freeform 231"/>
                <p:cNvSpPr>
                  <a:spLocks/>
                </p:cNvSpPr>
                <p:nvPr/>
              </p:nvSpPr>
              <p:spPr bwMode="auto">
                <a:xfrm>
                  <a:off x="4475163" y="4498975"/>
                  <a:ext cx="50800" cy="30163"/>
                </a:xfrm>
                <a:custGeom>
                  <a:avLst/>
                  <a:gdLst>
                    <a:gd name="T0" fmla="*/ 50800 w 32"/>
                    <a:gd name="T1" fmla="*/ 30163 h 19"/>
                    <a:gd name="T2" fmla="*/ 50800 w 32"/>
                    <a:gd name="T3" fmla="*/ 30163 h 19"/>
                    <a:gd name="T4" fmla="*/ 50800 w 32"/>
                    <a:gd name="T5" fmla="*/ 11113 h 19"/>
                    <a:gd name="T6" fmla="*/ 41275 w 32"/>
                    <a:gd name="T7" fmla="*/ 0 h 19"/>
                    <a:gd name="T8" fmla="*/ 41275 w 32"/>
                    <a:gd name="T9" fmla="*/ 0 h 19"/>
                    <a:gd name="T10" fmla="*/ 30162 w 32"/>
                    <a:gd name="T11" fmla="*/ 11113 h 19"/>
                    <a:gd name="T12" fmla="*/ 11112 w 32"/>
                    <a:gd name="T13" fmla="*/ 20638 h 19"/>
                    <a:gd name="T14" fmla="*/ 0 w 32"/>
                    <a:gd name="T15" fmla="*/ 20638 h 19"/>
                    <a:gd name="T16" fmla="*/ 0 w 32"/>
                    <a:gd name="T17" fmla="*/ 30163 h 19"/>
                    <a:gd name="T18" fmla="*/ 0 w 32"/>
                    <a:gd name="T19" fmla="*/ 30163 h 19"/>
                    <a:gd name="T20" fmla="*/ 11112 w 32"/>
                    <a:gd name="T21" fmla="*/ 30163 h 19"/>
                    <a:gd name="T22" fmla="*/ 20637 w 32"/>
                    <a:gd name="T23" fmla="*/ 30163 h 19"/>
                    <a:gd name="T24" fmla="*/ 50800 w 32"/>
                    <a:gd name="T25" fmla="*/ 30163 h 19"/>
                    <a:gd name="T26" fmla="*/ 50800 w 32"/>
                    <a:gd name="T27" fmla="*/ 30163 h 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2"/>
                    <a:gd name="T43" fmla="*/ 0 h 19"/>
                    <a:gd name="T44" fmla="*/ 32 w 32"/>
                    <a:gd name="T45" fmla="*/ 19 h 1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2" h="19">
                      <a:moveTo>
                        <a:pt x="32" y="19"/>
                      </a:moveTo>
                      <a:lnTo>
                        <a:pt x="32" y="19"/>
                      </a:lnTo>
                      <a:lnTo>
                        <a:pt x="32" y="7"/>
                      </a:lnTo>
                      <a:lnTo>
                        <a:pt x="26" y="0"/>
                      </a:lnTo>
                      <a:lnTo>
                        <a:pt x="19" y="7"/>
                      </a:lnTo>
                      <a:lnTo>
                        <a:pt x="7" y="13"/>
                      </a:lnTo>
                      <a:lnTo>
                        <a:pt x="0" y="13"/>
                      </a:lnTo>
                      <a:lnTo>
                        <a:pt x="0" y="19"/>
                      </a:lnTo>
                      <a:lnTo>
                        <a:pt x="7" y="19"/>
                      </a:lnTo>
                      <a:lnTo>
                        <a:pt x="13" y="19"/>
                      </a:lnTo>
                      <a:lnTo>
                        <a:pt x="32"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7" name="Freeform 234"/>
                <p:cNvSpPr>
                  <a:spLocks/>
                </p:cNvSpPr>
                <p:nvPr/>
              </p:nvSpPr>
              <p:spPr bwMode="auto">
                <a:xfrm>
                  <a:off x="4465638" y="4579938"/>
                  <a:ext cx="80962" cy="20637"/>
                </a:xfrm>
                <a:custGeom>
                  <a:avLst/>
                  <a:gdLst>
                    <a:gd name="T0" fmla="*/ 80962 w 51"/>
                    <a:gd name="T1" fmla="*/ 0 h 13"/>
                    <a:gd name="T2" fmla="*/ 80962 w 51"/>
                    <a:gd name="T3" fmla="*/ 0 h 13"/>
                    <a:gd name="T4" fmla="*/ 39687 w 51"/>
                    <a:gd name="T5" fmla="*/ 0 h 13"/>
                    <a:gd name="T6" fmla="*/ 20637 w 51"/>
                    <a:gd name="T7" fmla="*/ 0 h 13"/>
                    <a:gd name="T8" fmla="*/ 0 w 51"/>
                    <a:gd name="T9" fmla="*/ 20637 h 13"/>
                    <a:gd name="T10" fmla="*/ 0 w 51"/>
                    <a:gd name="T11" fmla="*/ 20637 h 13"/>
                    <a:gd name="T12" fmla="*/ 50800 w 51"/>
                    <a:gd name="T13" fmla="*/ 20637 h 13"/>
                    <a:gd name="T14" fmla="*/ 69850 w 51"/>
                    <a:gd name="T15" fmla="*/ 9525 h 13"/>
                    <a:gd name="T16" fmla="*/ 80962 w 51"/>
                    <a:gd name="T17" fmla="*/ 0 h 13"/>
                    <a:gd name="T18" fmla="*/ 80962 w 51"/>
                    <a:gd name="T19" fmla="*/ 0 h 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
                    <a:gd name="T31" fmla="*/ 0 h 13"/>
                    <a:gd name="T32" fmla="*/ 51 w 51"/>
                    <a:gd name="T33" fmla="*/ 13 h 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 h="13">
                      <a:moveTo>
                        <a:pt x="51" y="0"/>
                      </a:moveTo>
                      <a:lnTo>
                        <a:pt x="51" y="0"/>
                      </a:lnTo>
                      <a:lnTo>
                        <a:pt x="25" y="0"/>
                      </a:lnTo>
                      <a:lnTo>
                        <a:pt x="13" y="0"/>
                      </a:lnTo>
                      <a:lnTo>
                        <a:pt x="0" y="13"/>
                      </a:lnTo>
                      <a:lnTo>
                        <a:pt x="32" y="13"/>
                      </a:lnTo>
                      <a:lnTo>
                        <a:pt x="44" y="6"/>
                      </a:lnTo>
                      <a:lnTo>
                        <a:pt x="51"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8" name="Freeform 236"/>
                <p:cNvSpPr>
                  <a:spLocks/>
                </p:cNvSpPr>
                <p:nvPr/>
              </p:nvSpPr>
              <p:spPr bwMode="auto">
                <a:xfrm>
                  <a:off x="4465638" y="4610100"/>
                  <a:ext cx="60325" cy="20638"/>
                </a:xfrm>
                <a:custGeom>
                  <a:avLst/>
                  <a:gdLst>
                    <a:gd name="T0" fmla="*/ 9525 w 38"/>
                    <a:gd name="T1" fmla="*/ 20638 h 13"/>
                    <a:gd name="T2" fmla="*/ 9525 w 38"/>
                    <a:gd name="T3" fmla="*/ 20638 h 13"/>
                    <a:gd name="T4" fmla="*/ 30163 w 38"/>
                    <a:gd name="T5" fmla="*/ 20638 h 13"/>
                    <a:gd name="T6" fmla="*/ 60325 w 38"/>
                    <a:gd name="T7" fmla="*/ 20638 h 13"/>
                    <a:gd name="T8" fmla="*/ 60325 w 38"/>
                    <a:gd name="T9" fmla="*/ 20638 h 13"/>
                    <a:gd name="T10" fmla="*/ 60325 w 38"/>
                    <a:gd name="T11" fmla="*/ 0 h 13"/>
                    <a:gd name="T12" fmla="*/ 60325 w 38"/>
                    <a:gd name="T13" fmla="*/ 0 h 13"/>
                    <a:gd name="T14" fmla="*/ 60325 w 38"/>
                    <a:gd name="T15" fmla="*/ 0 h 13"/>
                    <a:gd name="T16" fmla="*/ 50800 w 38"/>
                    <a:gd name="T17" fmla="*/ 0 h 13"/>
                    <a:gd name="T18" fmla="*/ 50800 w 38"/>
                    <a:gd name="T19" fmla="*/ 0 h 13"/>
                    <a:gd name="T20" fmla="*/ 39687 w 38"/>
                    <a:gd name="T21" fmla="*/ 0 h 13"/>
                    <a:gd name="T22" fmla="*/ 20637 w 38"/>
                    <a:gd name="T23" fmla="*/ 11113 h 13"/>
                    <a:gd name="T24" fmla="*/ 0 w 38"/>
                    <a:gd name="T25" fmla="*/ 11113 h 13"/>
                    <a:gd name="T26" fmla="*/ 0 w 38"/>
                    <a:gd name="T27" fmla="*/ 11113 h 13"/>
                    <a:gd name="T28" fmla="*/ 9525 w 38"/>
                    <a:gd name="T29" fmla="*/ 20638 h 13"/>
                    <a:gd name="T30" fmla="*/ 9525 w 38"/>
                    <a:gd name="T31" fmla="*/ 20638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8"/>
                    <a:gd name="T49" fmla="*/ 0 h 13"/>
                    <a:gd name="T50" fmla="*/ 38 w 38"/>
                    <a:gd name="T51" fmla="*/ 13 h 1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8" h="13">
                      <a:moveTo>
                        <a:pt x="6" y="13"/>
                      </a:moveTo>
                      <a:lnTo>
                        <a:pt x="6" y="13"/>
                      </a:lnTo>
                      <a:lnTo>
                        <a:pt x="19" y="13"/>
                      </a:lnTo>
                      <a:lnTo>
                        <a:pt x="38" y="13"/>
                      </a:lnTo>
                      <a:lnTo>
                        <a:pt x="38" y="0"/>
                      </a:lnTo>
                      <a:lnTo>
                        <a:pt x="32" y="0"/>
                      </a:lnTo>
                      <a:lnTo>
                        <a:pt x="25" y="0"/>
                      </a:lnTo>
                      <a:lnTo>
                        <a:pt x="13" y="7"/>
                      </a:lnTo>
                      <a:lnTo>
                        <a:pt x="0" y="7"/>
                      </a:lnTo>
                      <a:lnTo>
                        <a:pt x="6"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39" name="Freeform 238"/>
                <p:cNvSpPr>
                  <a:spLocks/>
                </p:cNvSpPr>
                <p:nvPr/>
              </p:nvSpPr>
              <p:spPr bwMode="auto">
                <a:xfrm>
                  <a:off x="4465638" y="4540250"/>
                  <a:ext cx="60325" cy="30163"/>
                </a:xfrm>
                <a:custGeom>
                  <a:avLst/>
                  <a:gdLst>
                    <a:gd name="T0" fmla="*/ 50800 w 38"/>
                    <a:gd name="T1" fmla="*/ 0 h 19"/>
                    <a:gd name="T2" fmla="*/ 50800 w 38"/>
                    <a:gd name="T3" fmla="*/ 0 h 19"/>
                    <a:gd name="T4" fmla="*/ 50800 w 38"/>
                    <a:gd name="T5" fmla="*/ 9525 h 19"/>
                    <a:gd name="T6" fmla="*/ 50800 w 38"/>
                    <a:gd name="T7" fmla="*/ 9525 h 19"/>
                    <a:gd name="T8" fmla="*/ 30163 w 38"/>
                    <a:gd name="T9" fmla="*/ 9525 h 19"/>
                    <a:gd name="T10" fmla="*/ 9525 w 38"/>
                    <a:gd name="T11" fmla="*/ 9525 h 19"/>
                    <a:gd name="T12" fmla="*/ 0 w 38"/>
                    <a:gd name="T13" fmla="*/ 9525 h 19"/>
                    <a:gd name="T14" fmla="*/ 0 w 38"/>
                    <a:gd name="T15" fmla="*/ 30163 h 19"/>
                    <a:gd name="T16" fmla="*/ 0 w 38"/>
                    <a:gd name="T17" fmla="*/ 30163 h 19"/>
                    <a:gd name="T18" fmla="*/ 50800 w 38"/>
                    <a:gd name="T19" fmla="*/ 30163 h 19"/>
                    <a:gd name="T20" fmla="*/ 60325 w 38"/>
                    <a:gd name="T21" fmla="*/ 19050 h 19"/>
                    <a:gd name="T22" fmla="*/ 50800 w 38"/>
                    <a:gd name="T23" fmla="*/ 0 h 19"/>
                    <a:gd name="T24" fmla="*/ 50800 w 38"/>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
                    <a:gd name="T40" fmla="*/ 0 h 19"/>
                    <a:gd name="T41" fmla="*/ 38 w 38"/>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 h="19">
                      <a:moveTo>
                        <a:pt x="32" y="0"/>
                      </a:moveTo>
                      <a:lnTo>
                        <a:pt x="32" y="0"/>
                      </a:lnTo>
                      <a:lnTo>
                        <a:pt x="32" y="6"/>
                      </a:lnTo>
                      <a:lnTo>
                        <a:pt x="19" y="6"/>
                      </a:lnTo>
                      <a:lnTo>
                        <a:pt x="6" y="6"/>
                      </a:lnTo>
                      <a:lnTo>
                        <a:pt x="0" y="6"/>
                      </a:lnTo>
                      <a:lnTo>
                        <a:pt x="0" y="19"/>
                      </a:lnTo>
                      <a:lnTo>
                        <a:pt x="32" y="19"/>
                      </a:lnTo>
                      <a:lnTo>
                        <a:pt x="38" y="12"/>
                      </a:lnTo>
                      <a:lnTo>
                        <a:pt x="32"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0" name="Freeform 241"/>
                <p:cNvSpPr>
                  <a:spLocks/>
                </p:cNvSpPr>
                <p:nvPr/>
              </p:nvSpPr>
              <p:spPr bwMode="auto">
                <a:xfrm>
                  <a:off x="4465638" y="4579938"/>
                  <a:ext cx="80962" cy="20637"/>
                </a:xfrm>
                <a:custGeom>
                  <a:avLst/>
                  <a:gdLst>
                    <a:gd name="T0" fmla="*/ 80962 w 51"/>
                    <a:gd name="T1" fmla="*/ 0 h 13"/>
                    <a:gd name="T2" fmla="*/ 80962 w 51"/>
                    <a:gd name="T3" fmla="*/ 0 h 13"/>
                    <a:gd name="T4" fmla="*/ 39687 w 51"/>
                    <a:gd name="T5" fmla="*/ 0 h 13"/>
                    <a:gd name="T6" fmla="*/ 20637 w 51"/>
                    <a:gd name="T7" fmla="*/ 0 h 13"/>
                    <a:gd name="T8" fmla="*/ 0 w 51"/>
                    <a:gd name="T9" fmla="*/ 20637 h 13"/>
                    <a:gd name="T10" fmla="*/ 0 w 51"/>
                    <a:gd name="T11" fmla="*/ 20637 h 13"/>
                    <a:gd name="T12" fmla="*/ 50800 w 51"/>
                    <a:gd name="T13" fmla="*/ 20637 h 13"/>
                    <a:gd name="T14" fmla="*/ 69850 w 51"/>
                    <a:gd name="T15" fmla="*/ 9525 h 13"/>
                    <a:gd name="T16" fmla="*/ 80962 w 51"/>
                    <a:gd name="T17" fmla="*/ 0 h 13"/>
                    <a:gd name="T18" fmla="*/ 80962 w 51"/>
                    <a:gd name="T19" fmla="*/ 0 h 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
                    <a:gd name="T31" fmla="*/ 0 h 13"/>
                    <a:gd name="T32" fmla="*/ 51 w 51"/>
                    <a:gd name="T33" fmla="*/ 13 h 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 h="13">
                      <a:moveTo>
                        <a:pt x="51" y="0"/>
                      </a:moveTo>
                      <a:lnTo>
                        <a:pt x="51" y="0"/>
                      </a:lnTo>
                      <a:lnTo>
                        <a:pt x="25" y="0"/>
                      </a:lnTo>
                      <a:lnTo>
                        <a:pt x="13" y="0"/>
                      </a:lnTo>
                      <a:lnTo>
                        <a:pt x="0" y="13"/>
                      </a:lnTo>
                      <a:lnTo>
                        <a:pt x="32" y="13"/>
                      </a:lnTo>
                      <a:lnTo>
                        <a:pt x="44" y="6"/>
                      </a:lnTo>
                      <a:lnTo>
                        <a:pt x="51"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1" name="Freeform 243"/>
                <p:cNvSpPr>
                  <a:spLocks/>
                </p:cNvSpPr>
                <p:nvPr/>
              </p:nvSpPr>
              <p:spPr bwMode="auto">
                <a:xfrm>
                  <a:off x="4465638" y="4610100"/>
                  <a:ext cx="60325" cy="20638"/>
                </a:xfrm>
                <a:custGeom>
                  <a:avLst/>
                  <a:gdLst>
                    <a:gd name="T0" fmla="*/ 9525 w 38"/>
                    <a:gd name="T1" fmla="*/ 20638 h 13"/>
                    <a:gd name="T2" fmla="*/ 9525 w 38"/>
                    <a:gd name="T3" fmla="*/ 20638 h 13"/>
                    <a:gd name="T4" fmla="*/ 30163 w 38"/>
                    <a:gd name="T5" fmla="*/ 20638 h 13"/>
                    <a:gd name="T6" fmla="*/ 60325 w 38"/>
                    <a:gd name="T7" fmla="*/ 20638 h 13"/>
                    <a:gd name="T8" fmla="*/ 60325 w 38"/>
                    <a:gd name="T9" fmla="*/ 20638 h 13"/>
                    <a:gd name="T10" fmla="*/ 60325 w 38"/>
                    <a:gd name="T11" fmla="*/ 0 h 13"/>
                    <a:gd name="T12" fmla="*/ 60325 w 38"/>
                    <a:gd name="T13" fmla="*/ 0 h 13"/>
                    <a:gd name="T14" fmla="*/ 60325 w 38"/>
                    <a:gd name="T15" fmla="*/ 0 h 13"/>
                    <a:gd name="T16" fmla="*/ 50800 w 38"/>
                    <a:gd name="T17" fmla="*/ 0 h 13"/>
                    <a:gd name="T18" fmla="*/ 50800 w 38"/>
                    <a:gd name="T19" fmla="*/ 0 h 13"/>
                    <a:gd name="T20" fmla="*/ 39687 w 38"/>
                    <a:gd name="T21" fmla="*/ 0 h 13"/>
                    <a:gd name="T22" fmla="*/ 20637 w 38"/>
                    <a:gd name="T23" fmla="*/ 11113 h 13"/>
                    <a:gd name="T24" fmla="*/ 0 w 38"/>
                    <a:gd name="T25" fmla="*/ 11113 h 13"/>
                    <a:gd name="T26" fmla="*/ 0 w 38"/>
                    <a:gd name="T27" fmla="*/ 11113 h 13"/>
                    <a:gd name="T28" fmla="*/ 9525 w 38"/>
                    <a:gd name="T29" fmla="*/ 20638 h 13"/>
                    <a:gd name="T30" fmla="*/ 9525 w 38"/>
                    <a:gd name="T31" fmla="*/ 20638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8"/>
                    <a:gd name="T49" fmla="*/ 0 h 13"/>
                    <a:gd name="T50" fmla="*/ 38 w 38"/>
                    <a:gd name="T51" fmla="*/ 13 h 1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8" h="13">
                      <a:moveTo>
                        <a:pt x="6" y="13"/>
                      </a:moveTo>
                      <a:lnTo>
                        <a:pt x="6" y="13"/>
                      </a:lnTo>
                      <a:lnTo>
                        <a:pt x="19" y="13"/>
                      </a:lnTo>
                      <a:lnTo>
                        <a:pt x="38" y="13"/>
                      </a:lnTo>
                      <a:lnTo>
                        <a:pt x="38" y="0"/>
                      </a:lnTo>
                      <a:lnTo>
                        <a:pt x="32" y="0"/>
                      </a:lnTo>
                      <a:lnTo>
                        <a:pt x="25" y="0"/>
                      </a:lnTo>
                      <a:lnTo>
                        <a:pt x="13" y="7"/>
                      </a:lnTo>
                      <a:lnTo>
                        <a:pt x="0" y="7"/>
                      </a:lnTo>
                      <a:lnTo>
                        <a:pt x="6"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2" name="Freeform 245"/>
                <p:cNvSpPr>
                  <a:spLocks/>
                </p:cNvSpPr>
                <p:nvPr/>
              </p:nvSpPr>
              <p:spPr bwMode="auto">
                <a:xfrm>
                  <a:off x="4465638" y="4540250"/>
                  <a:ext cx="60325" cy="30163"/>
                </a:xfrm>
                <a:custGeom>
                  <a:avLst/>
                  <a:gdLst>
                    <a:gd name="T0" fmla="*/ 50800 w 38"/>
                    <a:gd name="T1" fmla="*/ 0 h 19"/>
                    <a:gd name="T2" fmla="*/ 50800 w 38"/>
                    <a:gd name="T3" fmla="*/ 0 h 19"/>
                    <a:gd name="T4" fmla="*/ 50800 w 38"/>
                    <a:gd name="T5" fmla="*/ 9525 h 19"/>
                    <a:gd name="T6" fmla="*/ 50800 w 38"/>
                    <a:gd name="T7" fmla="*/ 9525 h 19"/>
                    <a:gd name="T8" fmla="*/ 30163 w 38"/>
                    <a:gd name="T9" fmla="*/ 9525 h 19"/>
                    <a:gd name="T10" fmla="*/ 9525 w 38"/>
                    <a:gd name="T11" fmla="*/ 9525 h 19"/>
                    <a:gd name="T12" fmla="*/ 0 w 38"/>
                    <a:gd name="T13" fmla="*/ 9525 h 19"/>
                    <a:gd name="T14" fmla="*/ 0 w 38"/>
                    <a:gd name="T15" fmla="*/ 30163 h 19"/>
                    <a:gd name="T16" fmla="*/ 0 w 38"/>
                    <a:gd name="T17" fmla="*/ 30163 h 19"/>
                    <a:gd name="T18" fmla="*/ 50800 w 38"/>
                    <a:gd name="T19" fmla="*/ 30163 h 19"/>
                    <a:gd name="T20" fmla="*/ 60325 w 38"/>
                    <a:gd name="T21" fmla="*/ 19050 h 19"/>
                    <a:gd name="T22" fmla="*/ 50800 w 38"/>
                    <a:gd name="T23" fmla="*/ 0 h 19"/>
                    <a:gd name="T24" fmla="*/ 50800 w 38"/>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
                    <a:gd name="T40" fmla="*/ 0 h 19"/>
                    <a:gd name="T41" fmla="*/ 38 w 38"/>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 h="19">
                      <a:moveTo>
                        <a:pt x="32" y="0"/>
                      </a:moveTo>
                      <a:lnTo>
                        <a:pt x="32" y="0"/>
                      </a:lnTo>
                      <a:lnTo>
                        <a:pt x="32" y="6"/>
                      </a:lnTo>
                      <a:lnTo>
                        <a:pt x="19" y="6"/>
                      </a:lnTo>
                      <a:lnTo>
                        <a:pt x="6" y="6"/>
                      </a:lnTo>
                      <a:lnTo>
                        <a:pt x="0" y="6"/>
                      </a:lnTo>
                      <a:lnTo>
                        <a:pt x="0" y="19"/>
                      </a:lnTo>
                      <a:lnTo>
                        <a:pt x="32" y="19"/>
                      </a:lnTo>
                      <a:lnTo>
                        <a:pt x="38" y="12"/>
                      </a:lnTo>
                      <a:lnTo>
                        <a:pt x="32"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3" name="Freeform 281"/>
                <p:cNvSpPr>
                  <a:spLocks/>
                </p:cNvSpPr>
                <p:nvPr/>
              </p:nvSpPr>
              <p:spPr bwMode="auto">
                <a:xfrm>
                  <a:off x="3629025" y="34512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4" name="Freeform 282"/>
                <p:cNvSpPr>
                  <a:spLocks/>
                </p:cNvSpPr>
                <p:nvPr/>
              </p:nvSpPr>
              <p:spPr bwMode="auto">
                <a:xfrm>
                  <a:off x="3629025" y="3511550"/>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w 1588"/>
                    <a:gd name="T15" fmla="*/ 0 h 1588"/>
                    <a:gd name="T16" fmla="*/ 0 w 1588"/>
                    <a:gd name="T17" fmla="*/ 0 h 1588"/>
                    <a:gd name="T18" fmla="*/ 0 w 1588"/>
                    <a:gd name="T19" fmla="*/ 0 h 15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88"/>
                    <a:gd name="T31" fmla="*/ 0 h 1588"/>
                    <a:gd name="T32" fmla="*/ 1588 w 1588"/>
                    <a:gd name="T33" fmla="*/ 1588 h 15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5" name="Freeform 283"/>
                <p:cNvSpPr>
                  <a:spLocks/>
                </p:cNvSpPr>
                <p:nvPr/>
              </p:nvSpPr>
              <p:spPr bwMode="auto">
                <a:xfrm>
                  <a:off x="3629025" y="351155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6" name="Rectangle 284"/>
                <p:cNvSpPr>
                  <a:spLocks noChangeArrowheads="1"/>
                </p:cNvSpPr>
                <p:nvPr/>
              </p:nvSpPr>
              <p:spPr bwMode="auto">
                <a:xfrm>
                  <a:off x="3629025" y="3521075"/>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47" name="Freeform 285"/>
                <p:cNvSpPr>
                  <a:spLocks/>
                </p:cNvSpPr>
                <p:nvPr/>
              </p:nvSpPr>
              <p:spPr bwMode="auto">
                <a:xfrm>
                  <a:off x="3608388" y="3532188"/>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8" name="Freeform 286"/>
                <p:cNvSpPr>
                  <a:spLocks/>
                </p:cNvSpPr>
                <p:nvPr/>
              </p:nvSpPr>
              <p:spPr bwMode="auto">
                <a:xfrm>
                  <a:off x="3629025" y="3532188"/>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49" name="Freeform 287"/>
                <p:cNvSpPr>
                  <a:spLocks/>
                </p:cNvSpPr>
                <p:nvPr/>
              </p:nvSpPr>
              <p:spPr bwMode="auto">
                <a:xfrm>
                  <a:off x="3648075" y="3551238"/>
                  <a:ext cx="1588"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w 1588"/>
                    <a:gd name="T15" fmla="*/ 0 h 1588"/>
                    <a:gd name="T16" fmla="*/ 0 w 1588"/>
                    <a:gd name="T17" fmla="*/ 0 h 15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88"/>
                    <a:gd name="T28" fmla="*/ 0 h 1588"/>
                    <a:gd name="T29" fmla="*/ 1588 w 1588"/>
                    <a:gd name="T30" fmla="*/ 1588 h 15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0" name="Rectangle 290"/>
                <p:cNvSpPr>
                  <a:spLocks noChangeArrowheads="1"/>
                </p:cNvSpPr>
                <p:nvPr/>
              </p:nvSpPr>
              <p:spPr bwMode="auto">
                <a:xfrm>
                  <a:off x="3648075" y="383381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1" name="Freeform 291"/>
                <p:cNvSpPr>
                  <a:spLocks/>
                </p:cNvSpPr>
                <p:nvPr/>
              </p:nvSpPr>
              <p:spPr bwMode="auto">
                <a:xfrm>
                  <a:off x="3659188" y="3833813"/>
                  <a:ext cx="1587" cy="11112"/>
                </a:xfrm>
                <a:custGeom>
                  <a:avLst/>
                  <a:gdLst>
                    <a:gd name="T0" fmla="*/ 0 w 1588"/>
                    <a:gd name="T1" fmla="*/ 11112 h 7"/>
                    <a:gd name="T2" fmla="*/ 0 w 1588"/>
                    <a:gd name="T3" fmla="*/ 11112 h 7"/>
                    <a:gd name="T4" fmla="*/ 0 w 1588"/>
                    <a:gd name="T5" fmla="*/ 0 h 7"/>
                    <a:gd name="T6" fmla="*/ 0 w 1588"/>
                    <a:gd name="T7" fmla="*/ 11112 h 7"/>
                    <a:gd name="T8" fmla="*/ 0 w 1588"/>
                    <a:gd name="T9" fmla="*/ 11112 h 7"/>
                    <a:gd name="T10" fmla="*/ 0 60000 65536"/>
                    <a:gd name="T11" fmla="*/ 0 60000 65536"/>
                    <a:gd name="T12" fmla="*/ 0 60000 65536"/>
                    <a:gd name="T13" fmla="*/ 0 60000 65536"/>
                    <a:gd name="T14" fmla="*/ 0 60000 65536"/>
                    <a:gd name="T15" fmla="*/ 0 w 1588"/>
                    <a:gd name="T16" fmla="*/ 0 h 7"/>
                    <a:gd name="T17" fmla="*/ 1588 w 1588"/>
                    <a:gd name="T18" fmla="*/ 7 h 7"/>
                  </a:gdLst>
                  <a:ahLst/>
                  <a:cxnLst>
                    <a:cxn ang="T10">
                      <a:pos x="T0" y="T1"/>
                    </a:cxn>
                    <a:cxn ang="T11">
                      <a:pos x="T2" y="T3"/>
                    </a:cxn>
                    <a:cxn ang="T12">
                      <a:pos x="T4" y="T5"/>
                    </a:cxn>
                    <a:cxn ang="T13">
                      <a:pos x="T6" y="T7"/>
                    </a:cxn>
                    <a:cxn ang="T14">
                      <a:pos x="T8" y="T9"/>
                    </a:cxn>
                  </a:cxnLst>
                  <a:rect l="T15" t="T16" r="T17" b="T18"/>
                  <a:pathLst>
                    <a:path w="1588" h="7">
                      <a:moveTo>
                        <a:pt x="0" y="7"/>
                      </a:moveTo>
                      <a:lnTo>
                        <a:pt x="0" y="7"/>
                      </a:lnTo>
                      <a:lnTo>
                        <a:pt x="0" y="0"/>
                      </a:lnTo>
                      <a:lnTo>
                        <a:pt x="0" y="7"/>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2" name="Rectangle 292"/>
                <p:cNvSpPr>
                  <a:spLocks noChangeArrowheads="1"/>
                </p:cNvSpPr>
                <p:nvPr/>
              </p:nvSpPr>
              <p:spPr bwMode="auto">
                <a:xfrm>
                  <a:off x="3538538" y="384492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3" name="Rectangle 293"/>
                <p:cNvSpPr>
                  <a:spLocks noChangeArrowheads="1"/>
                </p:cNvSpPr>
                <p:nvPr/>
              </p:nvSpPr>
              <p:spPr bwMode="auto">
                <a:xfrm>
                  <a:off x="3659188" y="384492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4" name="Freeform 294"/>
                <p:cNvSpPr>
                  <a:spLocks/>
                </p:cNvSpPr>
                <p:nvPr/>
              </p:nvSpPr>
              <p:spPr bwMode="auto">
                <a:xfrm>
                  <a:off x="3648075" y="38449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60000 65536"/>
                    <a:gd name="T15" fmla="*/ 0 60000 65536"/>
                    <a:gd name="T16" fmla="*/ 0 60000 65536"/>
                    <a:gd name="T17" fmla="*/ 0 60000 65536"/>
                    <a:gd name="T18" fmla="*/ 0 60000 65536"/>
                    <a:gd name="T19" fmla="*/ 0 60000 65536"/>
                    <a:gd name="T20" fmla="*/ 0 60000 65536"/>
                    <a:gd name="T21" fmla="*/ 0 w 1588"/>
                    <a:gd name="T22" fmla="*/ 0 h 1588"/>
                    <a:gd name="T23" fmla="*/ 1588 w 1588"/>
                    <a:gd name="T24" fmla="*/ 1588 h 1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5" name="Freeform 295"/>
                <p:cNvSpPr>
                  <a:spLocks/>
                </p:cNvSpPr>
                <p:nvPr/>
              </p:nvSpPr>
              <p:spPr bwMode="auto">
                <a:xfrm>
                  <a:off x="3648075" y="38449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6" name="Rectangle 296"/>
                <p:cNvSpPr>
                  <a:spLocks noChangeArrowheads="1"/>
                </p:cNvSpPr>
                <p:nvPr/>
              </p:nvSpPr>
              <p:spPr bwMode="auto">
                <a:xfrm>
                  <a:off x="3659188" y="391477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7" name="Freeform 297"/>
                <p:cNvSpPr>
                  <a:spLocks/>
                </p:cNvSpPr>
                <p:nvPr/>
              </p:nvSpPr>
              <p:spPr bwMode="auto">
                <a:xfrm>
                  <a:off x="3638550" y="391477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58" name="Rectangle 298"/>
                <p:cNvSpPr>
                  <a:spLocks noChangeArrowheads="1"/>
                </p:cNvSpPr>
                <p:nvPr/>
              </p:nvSpPr>
              <p:spPr bwMode="auto">
                <a:xfrm>
                  <a:off x="3668713" y="391477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59" name="Freeform 299"/>
                <p:cNvSpPr>
                  <a:spLocks/>
                </p:cNvSpPr>
                <p:nvPr/>
              </p:nvSpPr>
              <p:spPr bwMode="auto">
                <a:xfrm>
                  <a:off x="3679825" y="3914775"/>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0" name="Rectangle 300"/>
                <p:cNvSpPr>
                  <a:spLocks noChangeArrowheads="1"/>
                </p:cNvSpPr>
                <p:nvPr/>
              </p:nvSpPr>
              <p:spPr bwMode="auto">
                <a:xfrm>
                  <a:off x="3709988" y="3914775"/>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1" name="Freeform 301"/>
                <p:cNvSpPr>
                  <a:spLocks/>
                </p:cNvSpPr>
                <p:nvPr/>
              </p:nvSpPr>
              <p:spPr bwMode="auto">
                <a:xfrm>
                  <a:off x="3587750" y="3914775"/>
                  <a:ext cx="1588" cy="30163"/>
                </a:xfrm>
                <a:custGeom>
                  <a:avLst/>
                  <a:gdLst>
                    <a:gd name="T0" fmla="*/ 0 w 1588"/>
                    <a:gd name="T1" fmla="*/ 30163 h 19"/>
                    <a:gd name="T2" fmla="*/ 0 w 1588"/>
                    <a:gd name="T3" fmla="*/ 30163 h 19"/>
                    <a:gd name="T4" fmla="*/ 0 w 1588"/>
                    <a:gd name="T5" fmla="*/ 0 h 19"/>
                    <a:gd name="T6" fmla="*/ 0 w 1588"/>
                    <a:gd name="T7" fmla="*/ 0 h 19"/>
                    <a:gd name="T8" fmla="*/ 0 w 1588"/>
                    <a:gd name="T9" fmla="*/ 30163 h 19"/>
                    <a:gd name="T10" fmla="*/ 0 w 1588"/>
                    <a:gd name="T11" fmla="*/ 30163 h 19"/>
                    <a:gd name="T12" fmla="*/ 0 60000 65536"/>
                    <a:gd name="T13" fmla="*/ 0 60000 65536"/>
                    <a:gd name="T14" fmla="*/ 0 60000 65536"/>
                    <a:gd name="T15" fmla="*/ 0 60000 65536"/>
                    <a:gd name="T16" fmla="*/ 0 60000 65536"/>
                    <a:gd name="T17" fmla="*/ 0 60000 65536"/>
                    <a:gd name="T18" fmla="*/ 0 w 1588"/>
                    <a:gd name="T19" fmla="*/ 0 h 19"/>
                    <a:gd name="T20" fmla="*/ 1588 w 1588"/>
                    <a:gd name="T21" fmla="*/ 19 h 19"/>
                  </a:gdLst>
                  <a:ahLst/>
                  <a:cxnLst>
                    <a:cxn ang="T12">
                      <a:pos x="T0" y="T1"/>
                    </a:cxn>
                    <a:cxn ang="T13">
                      <a:pos x="T2" y="T3"/>
                    </a:cxn>
                    <a:cxn ang="T14">
                      <a:pos x="T4" y="T5"/>
                    </a:cxn>
                    <a:cxn ang="T15">
                      <a:pos x="T6" y="T7"/>
                    </a:cxn>
                    <a:cxn ang="T16">
                      <a:pos x="T8" y="T9"/>
                    </a:cxn>
                    <a:cxn ang="T17">
                      <a:pos x="T10" y="T11"/>
                    </a:cxn>
                  </a:cxnLst>
                  <a:rect l="T18" t="T19" r="T20" b="T21"/>
                  <a:pathLst>
                    <a:path w="1588" h="19">
                      <a:moveTo>
                        <a:pt x="0" y="19"/>
                      </a:moveTo>
                      <a:lnTo>
                        <a:pt x="0" y="19"/>
                      </a:lnTo>
                      <a:lnTo>
                        <a:pt x="0" y="0"/>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2" name="Freeform 302"/>
                <p:cNvSpPr>
                  <a:spLocks/>
                </p:cNvSpPr>
                <p:nvPr/>
              </p:nvSpPr>
              <p:spPr bwMode="auto">
                <a:xfrm>
                  <a:off x="3698875" y="3914775"/>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9525 h 6"/>
                    <a:gd name="T12" fmla="*/ 0 w 1588"/>
                    <a:gd name="T13" fmla="*/ 0 h 6"/>
                    <a:gd name="T14" fmla="*/ 0 w 1588"/>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6"/>
                    <a:gd name="T26" fmla="*/ 1588 w 1588"/>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3" name="Freeform 303"/>
                <p:cNvSpPr>
                  <a:spLocks/>
                </p:cNvSpPr>
                <p:nvPr/>
              </p:nvSpPr>
              <p:spPr bwMode="auto">
                <a:xfrm>
                  <a:off x="3587750" y="3924300"/>
                  <a:ext cx="1588"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11113 h 13"/>
                    <a:gd name="T10" fmla="*/ 0 w 1588"/>
                    <a:gd name="T11" fmla="*/ 20638 h 13"/>
                    <a:gd name="T12" fmla="*/ 0 w 1588"/>
                    <a:gd name="T13" fmla="*/ 20638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0"/>
                      </a:lnTo>
                      <a:lnTo>
                        <a:pt x="0" y="7"/>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4" name="Rectangle 304"/>
                <p:cNvSpPr>
                  <a:spLocks noChangeArrowheads="1"/>
                </p:cNvSpPr>
                <p:nvPr/>
              </p:nvSpPr>
              <p:spPr bwMode="auto">
                <a:xfrm>
                  <a:off x="3659188" y="3924300"/>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5" name="Freeform 305"/>
                <p:cNvSpPr>
                  <a:spLocks/>
                </p:cNvSpPr>
                <p:nvPr/>
              </p:nvSpPr>
              <p:spPr bwMode="auto">
                <a:xfrm>
                  <a:off x="3578225" y="3924300"/>
                  <a:ext cx="1588" cy="30163"/>
                </a:xfrm>
                <a:custGeom>
                  <a:avLst/>
                  <a:gdLst>
                    <a:gd name="T0" fmla="*/ 0 w 1588"/>
                    <a:gd name="T1" fmla="*/ 30163 h 19"/>
                    <a:gd name="T2" fmla="*/ 0 w 1588"/>
                    <a:gd name="T3" fmla="*/ 30163 h 19"/>
                    <a:gd name="T4" fmla="*/ 0 w 1588"/>
                    <a:gd name="T5" fmla="*/ 0 h 19"/>
                    <a:gd name="T6" fmla="*/ 0 w 1588"/>
                    <a:gd name="T7" fmla="*/ 0 h 19"/>
                    <a:gd name="T8" fmla="*/ 0 w 1588"/>
                    <a:gd name="T9" fmla="*/ 20638 h 19"/>
                    <a:gd name="T10" fmla="*/ 0 w 1588"/>
                    <a:gd name="T11" fmla="*/ 30163 h 19"/>
                    <a:gd name="T12" fmla="*/ 0 w 1588"/>
                    <a:gd name="T13" fmla="*/ 30163 h 19"/>
                    <a:gd name="T14" fmla="*/ 0 60000 65536"/>
                    <a:gd name="T15" fmla="*/ 0 60000 65536"/>
                    <a:gd name="T16" fmla="*/ 0 60000 65536"/>
                    <a:gd name="T17" fmla="*/ 0 60000 65536"/>
                    <a:gd name="T18" fmla="*/ 0 60000 65536"/>
                    <a:gd name="T19" fmla="*/ 0 60000 65536"/>
                    <a:gd name="T20" fmla="*/ 0 60000 65536"/>
                    <a:gd name="T21" fmla="*/ 0 w 1588"/>
                    <a:gd name="T22" fmla="*/ 0 h 19"/>
                    <a:gd name="T23" fmla="*/ 1588 w 1588"/>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9">
                      <a:moveTo>
                        <a:pt x="0" y="19"/>
                      </a:moveTo>
                      <a:lnTo>
                        <a:pt x="0" y="19"/>
                      </a:lnTo>
                      <a:lnTo>
                        <a:pt x="0" y="0"/>
                      </a:lnTo>
                      <a:lnTo>
                        <a:pt x="0" y="13"/>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6" name="Freeform 306"/>
                <p:cNvSpPr>
                  <a:spLocks/>
                </p:cNvSpPr>
                <p:nvPr/>
              </p:nvSpPr>
              <p:spPr bwMode="auto">
                <a:xfrm>
                  <a:off x="3568700" y="3924300"/>
                  <a:ext cx="9525" cy="30163"/>
                </a:xfrm>
                <a:custGeom>
                  <a:avLst/>
                  <a:gdLst>
                    <a:gd name="T0" fmla="*/ 0 w 6"/>
                    <a:gd name="T1" fmla="*/ 0 h 19"/>
                    <a:gd name="T2" fmla="*/ 0 w 6"/>
                    <a:gd name="T3" fmla="*/ 0 h 19"/>
                    <a:gd name="T4" fmla="*/ 0 w 6"/>
                    <a:gd name="T5" fmla="*/ 20638 h 19"/>
                    <a:gd name="T6" fmla="*/ 9525 w 6"/>
                    <a:gd name="T7" fmla="*/ 30163 h 19"/>
                    <a:gd name="T8" fmla="*/ 9525 w 6"/>
                    <a:gd name="T9" fmla="*/ 30163 h 19"/>
                    <a:gd name="T10" fmla="*/ 0 w 6"/>
                    <a:gd name="T11" fmla="*/ 0 h 19"/>
                    <a:gd name="T12" fmla="*/ 0 w 6"/>
                    <a:gd name="T13" fmla="*/ 0 h 19"/>
                    <a:gd name="T14" fmla="*/ 0 60000 65536"/>
                    <a:gd name="T15" fmla="*/ 0 60000 65536"/>
                    <a:gd name="T16" fmla="*/ 0 60000 65536"/>
                    <a:gd name="T17" fmla="*/ 0 60000 65536"/>
                    <a:gd name="T18" fmla="*/ 0 60000 65536"/>
                    <a:gd name="T19" fmla="*/ 0 60000 65536"/>
                    <a:gd name="T20" fmla="*/ 0 60000 65536"/>
                    <a:gd name="T21" fmla="*/ 0 w 6"/>
                    <a:gd name="T22" fmla="*/ 0 h 19"/>
                    <a:gd name="T23" fmla="*/ 6 w 6"/>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19">
                      <a:moveTo>
                        <a:pt x="0" y="0"/>
                      </a:moveTo>
                      <a:lnTo>
                        <a:pt x="0" y="0"/>
                      </a:lnTo>
                      <a:lnTo>
                        <a:pt x="0" y="13"/>
                      </a:lnTo>
                      <a:lnTo>
                        <a:pt x="6" y="19"/>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67" name="Rectangle 307"/>
                <p:cNvSpPr>
                  <a:spLocks noChangeArrowheads="1"/>
                </p:cNvSpPr>
                <p:nvPr/>
              </p:nvSpPr>
              <p:spPr bwMode="auto">
                <a:xfrm>
                  <a:off x="3648075" y="393541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8" name="Rectangle 308"/>
                <p:cNvSpPr>
                  <a:spLocks noChangeArrowheads="1"/>
                </p:cNvSpPr>
                <p:nvPr/>
              </p:nvSpPr>
              <p:spPr bwMode="auto">
                <a:xfrm>
                  <a:off x="3648075" y="393541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69" name="Freeform 309"/>
                <p:cNvSpPr>
                  <a:spLocks/>
                </p:cNvSpPr>
                <p:nvPr/>
              </p:nvSpPr>
              <p:spPr bwMode="auto">
                <a:xfrm>
                  <a:off x="3557588" y="3944938"/>
                  <a:ext cx="1587" cy="9525"/>
                </a:xfrm>
                <a:custGeom>
                  <a:avLst/>
                  <a:gdLst>
                    <a:gd name="T0" fmla="*/ 0 w 1588"/>
                    <a:gd name="T1" fmla="*/ 0 h 6"/>
                    <a:gd name="T2" fmla="*/ 0 w 1588"/>
                    <a:gd name="T3" fmla="*/ 0 h 6"/>
                    <a:gd name="T4" fmla="*/ 0 w 1588"/>
                    <a:gd name="T5" fmla="*/ 0 h 6"/>
                    <a:gd name="T6" fmla="*/ 0 w 1588"/>
                    <a:gd name="T7" fmla="*/ 0 h 6"/>
                    <a:gd name="T8" fmla="*/ 0 w 1588"/>
                    <a:gd name="T9" fmla="*/ 9525 h 6"/>
                    <a:gd name="T10" fmla="*/ 0 w 1588"/>
                    <a:gd name="T11" fmla="*/ 9525 h 6"/>
                    <a:gd name="T12" fmla="*/ 0 w 1588"/>
                    <a:gd name="T13" fmla="*/ 0 h 6"/>
                    <a:gd name="T14" fmla="*/ 0 w 1588"/>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6"/>
                    <a:gd name="T26" fmla="*/ 1588 w 1588"/>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0" name="Freeform 310"/>
                <p:cNvSpPr>
                  <a:spLocks/>
                </p:cNvSpPr>
                <p:nvPr/>
              </p:nvSpPr>
              <p:spPr bwMode="auto">
                <a:xfrm>
                  <a:off x="3557588" y="3954463"/>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1" name="Freeform 311"/>
                <p:cNvSpPr>
                  <a:spLocks/>
                </p:cNvSpPr>
                <p:nvPr/>
              </p:nvSpPr>
              <p:spPr bwMode="auto">
                <a:xfrm>
                  <a:off x="3557588" y="3954463"/>
                  <a:ext cx="11112" cy="11112"/>
                </a:xfrm>
                <a:custGeom>
                  <a:avLst/>
                  <a:gdLst>
                    <a:gd name="T0" fmla="*/ 11112 w 7"/>
                    <a:gd name="T1" fmla="*/ 0 h 7"/>
                    <a:gd name="T2" fmla="*/ 11112 w 7"/>
                    <a:gd name="T3" fmla="*/ 0 h 7"/>
                    <a:gd name="T4" fmla="*/ 0 w 7"/>
                    <a:gd name="T5" fmla="*/ 0 h 7"/>
                    <a:gd name="T6" fmla="*/ 0 w 7"/>
                    <a:gd name="T7" fmla="*/ 11112 h 7"/>
                    <a:gd name="T8" fmla="*/ 0 w 7"/>
                    <a:gd name="T9" fmla="*/ 11112 h 7"/>
                    <a:gd name="T10" fmla="*/ 11112 w 7"/>
                    <a:gd name="T11" fmla="*/ 11112 h 7"/>
                    <a:gd name="T12" fmla="*/ 11112 w 7"/>
                    <a:gd name="T13" fmla="*/ 0 h 7"/>
                    <a:gd name="T14" fmla="*/ 11112 w 7"/>
                    <a:gd name="T15" fmla="*/ 0 h 7"/>
                    <a:gd name="T16" fmla="*/ 11112 w 7"/>
                    <a:gd name="T17" fmla="*/ 0 h 7"/>
                    <a:gd name="T18" fmla="*/ 11112 w 7"/>
                    <a:gd name="T19" fmla="*/ 0 h 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
                    <a:gd name="T31" fmla="*/ 0 h 7"/>
                    <a:gd name="T32" fmla="*/ 7 w 7"/>
                    <a:gd name="T33" fmla="*/ 7 h 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 h="7">
                      <a:moveTo>
                        <a:pt x="7" y="0"/>
                      </a:moveTo>
                      <a:lnTo>
                        <a:pt x="7" y="0"/>
                      </a:lnTo>
                      <a:lnTo>
                        <a:pt x="0" y="0"/>
                      </a:lnTo>
                      <a:lnTo>
                        <a:pt x="0" y="7"/>
                      </a:lnTo>
                      <a:lnTo>
                        <a:pt x="7" y="7"/>
                      </a:lnTo>
                      <a:lnTo>
                        <a:pt x="7"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2" name="Freeform 312"/>
                <p:cNvSpPr>
                  <a:spLocks/>
                </p:cNvSpPr>
                <p:nvPr/>
              </p:nvSpPr>
              <p:spPr bwMode="auto">
                <a:xfrm>
                  <a:off x="3587750" y="3954463"/>
                  <a:ext cx="1588" cy="20637"/>
                </a:xfrm>
                <a:custGeom>
                  <a:avLst/>
                  <a:gdLst>
                    <a:gd name="T0" fmla="*/ 0 w 1588"/>
                    <a:gd name="T1" fmla="*/ 20637 h 13"/>
                    <a:gd name="T2" fmla="*/ 0 w 1588"/>
                    <a:gd name="T3" fmla="*/ 20637 h 13"/>
                    <a:gd name="T4" fmla="*/ 0 w 1588"/>
                    <a:gd name="T5" fmla="*/ 11112 h 13"/>
                    <a:gd name="T6" fmla="*/ 0 w 1588"/>
                    <a:gd name="T7" fmla="*/ 0 h 13"/>
                    <a:gd name="T8" fmla="*/ 0 w 1588"/>
                    <a:gd name="T9" fmla="*/ 0 h 13"/>
                    <a:gd name="T10" fmla="*/ 0 w 1588"/>
                    <a:gd name="T11" fmla="*/ 20637 h 13"/>
                    <a:gd name="T12" fmla="*/ 0 w 1588"/>
                    <a:gd name="T13" fmla="*/ 20637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7"/>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3" name="Freeform 313"/>
                <p:cNvSpPr>
                  <a:spLocks/>
                </p:cNvSpPr>
                <p:nvPr/>
              </p:nvSpPr>
              <p:spPr bwMode="auto">
                <a:xfrm>
                  <a:off x="3587750" y="3954463"/>
                  <a:ext cx="1588" cy="30162"/>
                </a:xfrm>
                <a:custGeom>
                  <a:avLst/>
                  <a:gdLst>
                    <a:gd name="T0" fmla="*/ 0 w 1588"/>
                    <a:gd name="T1" fmla="*/ 30162 h 19"/>
                    <a:gd name="T2" fmla="*/ 0 w 1588"/>
                    <a:gd name="T3" fmla="*/ 30162 h 19"/>
                    <a:gd name="T4" fmla="*/ 0 w 1588"/>
                    <a:gd name="T5" fmla="*/ 11112 h 19"/>
                    <a:gd name="T6" fmla="*/ 0 w 1588"/>
                    <a:gd name="T7" fmla="*/ 0 h 19"/>
                    <a:gd name="T8" fmla="*/ 0 w 1588"/>
                    <a:gd name="T9" fmla="*/ 0 h 19"/>
                    <a:gd name="T10" fmla="*/ 0 w 1588"/>
                    <a:gd name="T11" fmla="*/ 30162 h 19"/>
                    <a:gd name="T12" fmla="*/ 0 w 1588"/>
                    <a:gd name="T13" fmla="*/ 30162 h 19"/>
                    <a:gd name="T14" fmla="*/ 0 60000 65536"/>
                    <a:gd name="T15" fmla="*/ 0 60000 65536"/>
                    <a:gd name="T16" fmla="*/ 0 60000 65536"/>
                    <a:gd name="T17" fmla="*/ 0 60000 65536"/>
                    <a:gd name="T18" fmla="*/ 0 60000 65536"/>
                    <a:gd name="T19" fmla="*/ 0 60000 65536"/>
                    <a:gd name="T20" fmla="*/ 0 60000 65536"/>
                    <a:gd name="T21" fmla="*/ 0 w 1588"/>
                    <a:gd name="T22" fmla="*/ 0 h 19"/>
                    <a:gd name="T23" fmla="*/ 1588 w 1588"/>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9">
                      <a:moveTo>
                        <a:pt x="0" y="19"/>
                      </a:moveTo>
                      <a:lnTo>
                        <a:pt x="0" y="19"/>
                      </a:lnTo>
                      <a:lnTo>
                        <a:pt x="0" y="7"/>
                      </a:lnTo>
                      <a:lnTo>
                        <a:pt x="0" y="0"/>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4" name="Freeform 314"/>
                <p:cNvSpPr>
                  <a:spLocks/>
                </p:cNvSpPr>
                <p:nvPr/>
              </p:nvSpPr>
              <p:spPr bwMode="auto">
                <a:xfrm>
                  <a:off x="3578225" y="3965575"/>
                  <a:ext cx="1588" cy="19050"/>
                </a:xfrm>
                <a:custGeom>
                  <a:avLst/>
                  <a:gdLst>
                    <a:gd name="T0" fmla="*/ 0 w 1588"/>
                    <a:gd name="T1" fmla="*/ 0 h 12"/>
                    <a:gd name="T2" fmla="*/ 0 w 1588"/>
                    <a:gd name="T3" fmla="*/ 0 h 12"/>
                    <a:gd name="T4" fmla="*/ 0 w 1588"/>
                    <a:gd name="T5" fmla="*/ 9525 h 12"/>
                    <a:gd name="T6" fmla="*/ 0 w 1588"/>
                    <a:gd name="T7" fmla="*/ 19050 h 12"/>
                    <a:gd name="T8" fmla="*/ 0 w 1588"/>
                    <a:gd name="T9" fmla="*/ 19050 h 12"/>
                    <a:gd name="T10" fmla="*/ 0 w 1588"/>
                    <a:gd name="T11" fmla="*/ 9525 h 12"/>
                    <a:gd name="T12" fmla="*/ 0 w 1588"/>
                    <a:gd name="T13" fmla="*/ 0 h 12"/>
                    <a:gd name="T14" fmla="*/ 0 w 1588"/>
                    <a:gd name="T15" fmla="*/ 0 h 12"/>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12"/>
                    <a:gd name="T26" fmla="*/ 1588 w 1588"/>
                    <a:gd name="T27" fmla="*/ 12 h 1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12">
                      <a:moveTo>
                        <a:pt x="0" y="0"/>
                      </a:moveTo>
                      <a:lnTo>
                        <a:pt x="0" y="0"/>
                      </a:lnTo>
                      <a:lnTo>
                        <a:pt x="0" y="6"/>
                      </a:lnTo>
                      <a:lnTo>
                        <a:pt x="0" y="12"/>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5" name="Freeform 315"/>
                <p:cNvSpPr>
                  <a:spLocks/>
                </p:cNvSpPr>
                <p:nvPr/>
              </p:nvSpPr>
              <p:spPr bwMode="auto">
                <a:xfrm>
                  <a:off x="3568700" y="3965575"/>
                  <a:ext cx="9525" cy="19050"/>
                </a:xfrm>
                <a:custGeom>
                  <a:avLst/>
                  <a:gdLst>
                    <a:gd name="T0" fmla="*/ 9525 w 6"/>
                    <a:gd name="T1" fmla="*/ 19050 h 12"/>
                    <a:gd name="T2" fmla="*/ 9525 w 6"/>
                    <a:gd name="T3" fmla="*/ 19050 h 12"/>
                    <a:gd name="T4" fmla="*/ 0 w 6"/>
                    <a:gd name="T5" fmla="*/ 0 h 12"/>
                    <a:gd name="T6" fmla="*/ 0 w 6"/>
                    <a:gd name="T7" fmla="*/ 0 h 12"/>
                    <a:gd name="T8" fmla="*/ 9525 w 6"/>
                    <a:gd name="T9" fmla="*/ 19050 h 12"/>
                    <a:gd name="T10" fmla="*/ 9525 w 6"/>
                    <a:gd name="T11" fmla="*/ 19050 h 12"/>
                    <a:gd name="T12" fmla="*/ 0 60000 65536"/>
                    <a:gd name="T13" fmla="*/ 0 60000 65536"/>
                    <a:gd name="T14" fmla="*/ 0 60000 65536"/>
                    <a:gd name="T15" fmla="*/ 0 60000 65536"/>
                    <a:gd name="T16" fmla="*/ 0 60000 65536"/>
                    <a:gd name="T17" fmla="*/ 0 60000 65536"/>
                    <a:gd name="T18" fmla="*/ 0 w 6"/>
                    <a:gd name="T19" fmla="*/ 0 h 12"/>
                    <a:gd name="T20" fmla="*/ 6 w 6"/>
                    <a:gd name="T21" fmla="*/ 12 h 12"/>
                  </a:gdLst>
                  <a:ahLst/>
                  <a:cxnLst>
                    <a:cxn ang="T12">
                      <a:pos x="T0" y="T1"/>
                    </a:cxn>
                    <a:cxn ang="T13">
                      <a:pos x="T2" y="T3"/>
                    </a:cxn>
                    <a:cxn ang="T14">
                      <a:pos x="T4" y="T5"/>
                    </a:cxn>
                    <a:cxn ang="T15">
                      <a:pos x="T6" y="T7"/>
                    </a:cxn>
                    <a:cxn ang="T16">
                      <a:pos x="T8" y="T9"/>
                    </a:cxn>
                    <a:cxn ang="T17">
                      <a:pos x="T10" y="T11"/>
                    </a:cxn>
                  </a:cxnLst>
                  <a:rect l="T18" t="T19" r="T20" b="T21"/>
                  <a:pathLst>
                    <a:path w="6" h="12">
                      <a:moveTo>
                        <a:pt x="6" y="12"/>
                      </a:moveTo>
                      <a:lnTo>
                        <a:pt x="6" y="12"/>
                      </a:lnTo>
                      <a:lnTo>
                        <a:pt x="0" y="0"/>
                      </a:lnTo>
                      <a:lnTo>
                        <a:pt x="6" y="12"/>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6" name="Freeform 316"/>
                <p:cNvSpPr>
                  <a:spLocks/>
                </p:cNvSpPr>
                <p:nvPr/>
              </p:nvSpPr>
              <p:spPr bwMode="auto">
                <a:xfrm>
                  <a:off x="3648075" y="396557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7" name="Freeform 317"/>
                <p:cNvSpPr>
                  <a:spLocks/>
                </p:cNvSpPr>
                <p:nvPr/>
              </p:nvSpPr>
              <p:spPr bwMode="auto">
                <a:xfrm>
                  <a:off x="3568700" y="3965575"/>
                  <a:ext cx="1588" cy="30163"/>
                </a:xfrm>
                <a:custGeom>
                  <a:avLst/>
                  <a:gdLst>
                    <a:gd name="T0" fmla="*/ 0 w 1588"/>
                    <a:gd name="T1" fmla="*/ 30163 h 19"/>
                    <a:gd name="T2" fmla="*/ 0 w 1588"/>
                    <a:gd name="T3" fmla="*/ 30163 h 19"/>
                    <a:gd name="T4" fmla="*/ 0 w 1588"/>
                    <a:gd name="T5" fmla="*/ 19050 h 19"/>
                    <a:gd name="T6" fmla="*/ 0 w 1588"/>
                    <a:gd name="T7" fmla="*/ 0 h 19"/>
                    <a:gd name="T8" fmla="*/ 0 w 1588"/>
                    <a:gd name="T9" fmla="*/ 0 h 19"/>
                    <a:gd name="T10" fmla="*/ 0 w 1588"/>
                    <a:gd name="T11" fmla="*/ 30163 h 19"/>
                    <a:gd name="T12" fmla="*/ 0 w 1588"/>
                    <a:gd name="T13" fmla="*/ 30163 h 19"/>
                    <a:gd name="T14" fmla="*/ 0 60000 65536"/>
                    <a:gd name="T15" fmla="*/ 0 60000 65536"/>
                    <a:gd name="T16" fmla="*/ 0 60000 65536"/>
                    <a:gd name="T17" fmla="*/ 0 60000 65536"/>
                    <a:gd name="T18" fmla="*/ 0 60000 65536"/>
                    <a:gd name="T19" fmla="*/ 0 60000 65536"/>
                    <a:gd name="T20" fmla="*/ 0 60000 65536"/>
                    <a:gd name="T21" fmla="*/ 0 w 1588"/>
                    <a:gd name="T22" fmla="*/ 0 h 19"/>
                    <a:gd name="T23" fmla="*/ 1588 w 1588"/>
                    <a:gd name="T24" fmla="*/ 19 h 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9">
                      <a:moveTo>
                        <a:pt x="0" y="19"/>
                      </a:moveTo>
                      <a:lnTo>
                        <a:pt x="0" y="19"/>
                      </a:lnTo>
                      <a:lnTo>
                        <a:pt x="0" y="12"/>
                      </a:lnTo>
                      <a:lnTo>
                        <a:pt x="0" y="0"/>
                      </a:lnTo>
                      <a:lnTo>
                        <a:pt x="0" y="1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8" name="Freeform 318"/>
                <p:cNvSpPr>
                  <a:spLocks/>
                </p:cNvSpPr>
                <p:nvPr/>
              </p:nvSpPr>
              <p:spPr bwMode="auto">
                <a:xfrm>
                  <a:off x="3557588" y="3975100"/>
                  <a:ext cx="1587"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9525 h 13"/>
                    <a:gd name="T10" fmla="*/ 0 w 1588"/>
                    <a:gd name="T11" fmla="*/ 20638 h 13"/>
                    <a:gd name="T12" fmla="*/ 0 w 1588"/>
                    <a:gd name="T13" fmla="*/ 20638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0"/>
                      </a:lnTo>
                      <a:lnTo>
                        <a:pt x="0" y="6"/>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79" name="Freeform 319"/>
                <p:cNvSpPr>
                  <a:spLocks/>
                </p:cNvSpPr>
                <p:nvPr/>
              </p:nvSpPr>
              <p:spPr bwMode="auto">
                <a:xfrm>
                  <a:off x="3659188" y="3984625"/>
                  <a:ext cx="1587"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60000 65536"/>
                    <a:gd name="T15" fmla="*/ 0 60000 65536"/>
                    <a:gd name="T16" fmla="*/ 0 60000 65536"/>
                    <a:gd name="T17" fmla="*/ 0 60000 65536"/>
                    <a:gd name="T18" fmla="*/ 0 60000 65536"/>
                    <a:gd name="T19" fmla="*/ 0 60000 65536"/>
                    <a:gd name="T20" fmla="*/ 0 60000 65536"/>
                    <a:gd name="T21" fmla="*/ 0 w 1588"/>
                    <a:gd name="T22" fmla="*/ 0 h 1588"/>
                    <a:gd name="T23" fmla="*/ 1588 w 1588"/>
                    <a:gd name="T24" fmla="*/ 1588 h 1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0" name="Freeform 320"/>
                <p:cNvSpPr>
                  <a:spLocks/>
                </p:cNvSpPr>
                <p:nvPr/>
              </p:nvSpPr>
              <p:spPr bwMode="auto">
                <a:xfrm>
                  <a:off x="3729038" y="3984625"/>
                  <a:ext cx="1587"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20638 h 13"/>
                    <a:gd name="T10" fmla="*/ 0 w 1588"/>
                    <a:gd name="T11" fmla="*/ 20638 h 13"/>
                    <a:gd name="T12" fmla="*/ 0 60000 65536"/>
                    <a:gd name="T13" fmla="*/ 0 60000 65536"/>
                    <a:gd name="T14" fmla="*/ 0 60000 65536"/>
                    <a:gd name="T15" fmla="*/ 0 60000 65536"/>
                    <a:gd name="T16" fmla="*/ 0 60000 65536"/>
                    <a:gd name="T17" fmla="*/ 0 60000 65536"/>
                    <a:gd name="T18" fmla="*/ 0 w 1588"/>
                    <a:gd name="T19" fmla="*/ 0 h 13"/>
                    <a:gd name="T20" fmla="*/ 1588 w 1588"/>
                    <a:gd name="T21" fmla="*/ 13 h 13"/>
                  </a:gdLst>
                  <a:ahLst/>
                  <a:cxnLst>
                    <a:cxn ang="T12">
                      <a:pos x="T0" y="T1"/>
                    </a:cxn>
                    <a:cxn ang="T13">
                      <a:pos x="T2" y="T3"/>
                    </a:cxn>
                    <a:cxn ang="T14">
                      <a:pos x="T4" y="T5"/>
                    </a:cxn>
                    <a:cxn ang="T15">
                      <a:pos x="T6" y="T7"/>
                    </a:cxn>
                    <a:cxn ang="T16">
                      <a:pos x="T8" y="T9"/>
                    </a:cxn>
                    <a:cxn ang="T17">
                      <a:pos x="T10" y="T11"/>
                    </a:cxn>
                  </a:cxnLst>
                  <a:rect l="T18" t="T19" r="T20" b="T21"/>
                  <a:pathLst>
                    <a:path w="1588" h="13">
                      <a:moveTo>
                        <a:pt x="0" y="13"/>
                      </a:moveTo>
                      <a:lnTo>
                        <a:pt x="0" y="13"/>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1" name="Freeform 322"/>
                <p:cNvSpPr>
                  <a:spLocks/>
                </p:cNvSpPr>
                <p:nvPr/>
              </p:nvSpPr>
              <p:spPr bwMode="auto">
                <a:xfrm>
                  <a:off x="3659188" y="3995738"/>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2" name="Rectangle 323"/>
                <p:cNvSpPr>
                  <a:spLocks noChangeArrowheads="1"/>
                </p:cNvSpPr>
                <p:nvPr/>
              </p:nvSpPr>
              <p:spPr bwMode="auto">
                <a:xfrm>
                  <a:off x="3648075" y="3995738"/>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83" name="Freeform 324"/>
                <p:cNvSpPr>
                  <a:spLocks/>
                </p:cNvSpPr>
                <p:nvPr/>
              </p:nvSpPr>
              <p:spPr bwMode="auto">
                <a:xfrm>
                  <a:off x="3538538" y="3995738"/>
                  <a:ext cx="1587" cy="1587"/>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4" name="Freeform 325"/>
                <p:cNvSpPr>
                  <a:spLocks/>
                </p:cNvSpPr>
                <p:nvPr/>
              </p:nvSpPr>
              <p:spPr bwMode="auto">
                <a:xfrm>
                  <a:off x="3587750" y="3995738"/>
                  <a:ext cx="1588" cy="20637"/>
                </a:xfrm>
                <a:custGeom>
                  <a:avLst/>
                  <a:gdLst>
                    <a:gd name="T0" fmla="*/ 0 w 1588"/>
                    <a:gd name="T1" fmla="*/ 20637 h 13"/>
                    <a:gd name="T2" fmla="*/ 0 w 1588"/>
                    <a:gd name="T3" fmla="*/ 20637 h 13"/>
                    <a:gd name="T4" fmla="*/ 0 w 1588"/>
                    <a:gd name="T5" fmla="*/ 0 h 13"/>
                    <a:gd name="T6" fmla="*/ 0 w 1588"/>
                    <a:gd name="T7" fmla="*/ 0 h 13"/>
                    <a:gd name="T8" fmla="*/ 0 w 1588"/>
                    <a:gd name="T9" fmla="*/ 9525 h 13"/>
                    <a:gd name="T10" fmla="*/ 0 w 1588"/>
                    <a:gd name="T11" fmla="*/ 20637 h 13"/>
                    <a:gd name="T12" fmla="*/ 0 w 1588"/>
                    <a:gd name="T13" fmla="*/ 20637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0"/>
                      </a:lnTo>
                      <a:lnTo>
                        <a:pt x="0" y="6"/>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5" name="Rectangle 326"/>
                <p:cNvSpPr>
                  <a:spLocks noChangeArrowheads="1"/>
                </p:cNvSpPr>
                <p:nvPr/>
              </p:nvSpPr>
              <p:spPr bwMode="auto">
                <a:xfrm>
                  <a:off x="3538538" y="3995738"/>
                  <a:ext cx="1587"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86" name="Freeform 327"/>
                <p:cNvSpPr>
                  <a:spLocks/>
                </p:cNvSpPr>
                <p:nvPr/>
              </p:nvSpPr>
              <p:spPr bwMode="auto">
                <a:xfrm>
                  <a:off x="3587750" y="4005263"/>
                  <a:ext cx="11113" cy="11112"/>
                </a:xfrm>
                <a:custGeom>
                  <a:avLst/>
                  <a:gdLst>
                    <a:gd name="T0" fmla="*/ 0 w 7"/>
                    <a:gd name="T1" fmla="*/ 11112 h 7"/>
                    <a:gd name="T2" fmla="*/ 0 w 7"/>
                    <a:gd name="T3" fmla="*/ 11112 h 7"/>
                    <a:gd name="T4" fmla="*/ 11113 w 7"/>
                    <a:gd name="T5" fmla="*/ 0 h 7"/>
                    <a:gd name="T6" fmla="*/ 0 w 7"/>
                    <a:gd name="T7" fmla="*/ 0 h 7"/>
                    <a:gd name="T8" fmla="*/ 0 w 7"/>
                    <a:gd name="T9" fmla="*/ 0 h 7"/>
                    <a:gd name="T10" fmla="*/ 0 w 7"/>
                    <a:gd name="T11" fmla="*/ 11112 h 7"/>
                    <a:gd name="T12" fmla="*/ 0 w 7"/>
                    <a:gd name="T13" fmla="*/ 11112 h 7"/>
                    <a:gd name="T14" fmla="*/ 0 60000 65536"/>
                    <a:gd name="T15" fmla="*/ 0 60000 65536"/>
                    <a:gd name="T16" fmla="*/ 0 60000 65536"/>
                    <a:gd name="T17" fmla="*/ 0 60000 65536"/>
                    <a:gd name="T18" fmla="*/ 0 60000 65536"/>
                    <a:gd name="T19" fmla="*/ 0 60000 65536"/>
                    <a:gd name="T20" fmla="*/ 0 60000 65536"/>
                    <a:gd name="T21" fmla="*/ 0 w 7"/>
                    <a:gd name="T22" fmla="*/ 0 h 7"/>
                    <a:gd name="T23" fmla="*/ 7 w 7"/>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7">
                      <a:moveTo>
                        <a:pt x="0" y="7"/>
                      </a:moveTo>
                      <a:lnTo>
                        <a:pt x="0" y="7"/>
                      </a:lnTo>
                      <a:lnTo>
                        <a:pt x="7" y="0"/>
                      </a:lnTo>
                      <a:lnTo>
                        <a:pt x="0" y="0"/>
                      </a:lnTo>
                      <a:lnTo>
                        <a:pt x="0" y="7"/>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7" name="Rectangle 328"/>
                <p:cNvSpPr>
                  <a:spLocks noChangeArrowheads="1"/>
                </p:cNvSpPr>
                <p:nvPr/>
              </p:nvSpPr>
              <p:spPr bwMode="auto">
                <a:xfrm>
                  <a:off x="3527425" y="400526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88" name="Freeform 329"/>
                <p:cNvSpPr>
                  <a:spLocks/>
                </p:cNvSpPr>
                <p:nvPr/>
              </p:nvSpPr>
              <p:spPr bwMode="auto">
                <a:xfrm>
                  <a:off x="3578225" y="4005263"/>
                  <a:ext cx="1588" cy="11112"/>
                </a:xfrm>
                <a:custGeom>
                  <a:avLst/>
                  <a:gdLst>
                    <a:gd name="T0" fmla="*/ 0 w 1588"/>
                    <a:gd name="T1" fmla="*/ 0 h 7"/>
                    <a:gd name="T2" fmla="*/ 0 w 1588"/>
                    <a:gd name="T3" fmla="*/ 0 h 7"/>
                    <a:gd name="T4" fmla="*/ 0 w 1588"/>
                    <a:gd name="T5" fmla="*/ 0 h 7"/>
                    <a:gd name="T6" fmla="*/ 0 w 1588"/>
                    <a:gd name="T7" fmla="*/ 11112 h 7"/>
                    <a:gd name="T8" fmla="*/ 0 w 1588"/>
                    <a:gd name="T9" fmla="*/ 11112 h 7"/>
                    <a:gd name="T10" fmla="*/ 0 w 1588"/>
                    <a:gd name="T11" fmla="*/ 0 h 7"/>
                    <a:gd name="T12" fmla="*/ 0 w 1588"/>
                    <a:gd name="T13" fmla="*/ 0 h 7"/>
                    <a:gd name="T14" fmla="*/ 0 60000 65536"/>
                    <a:gd name="T15" fmla="*/ 0 60000 65536"/>
                    <a:gd name="T16" fmla="*/ 0 60000 65536"/>
                    <a:gd name="T17" fmla="*/ 0 60000 65536"/>
                    <a:gd name="T18" fmla="*/ 0 60000 65536"/>
                    <a:gd name="T19" fmla="*/ 0 60000 65536"/>
                    <a:gd name="T20" fmla="*/ 0 60000 65536"/>
                    <a:gd name="T21" fmla="*/ 0 w 1588"/>
                    <a:gd name="T22" fmla="*/ 0 h 7"/>
                    <a:gd name="T23" fmla="*/ 1588 w 1588"/>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7">
                      <a:moveTo>
                        <a:pt x="0" y="0"/>
                      </a:moveTo>
                      <a:lnTo>
                        <a:pt x="0" y="0"/>
                      </a:lnTo>
                      <a:lnTo>
                        <a:pt x="0" y="7"/>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89" name="Freeform 330"/>
                <p:cNvSpPr>
                  <a:spLocks/>
                </p:cNvSpPr>
                <p:nvPr/>
              </p:nvSpPr>
              <p:spPr bwMode="auto">
                <a:xfrm>
                  <a:off x="3568700" y="4005263"/>
                  <a:ext cx="9525" cy="20637"/>
                </a:xfrm>
                <a:custGeom>
                  <a:avLst/>
                  <a:gdLst>
                    <a:gd name="T0" fmla="*/ 9525 w 6"/>
                    <a:gd name="T1" fmla="*/ 0 h 13"/>
                    <a:gd name="T2" fmla="*/ 9525 w 6"/>
                    <a:gd name="T3" fmla="*/ 0 h 13"/>
                    <a:gd name="T4" fmla="*/ 0 w 6"/>
                    <a:gd name="T5" fmla="*/ 0 h 13"/>
                    <a:gd name="T6" fmla="*/ 9525 w 6"/>
                    <a:gd name="T7" fmla="*/ 20637 h 13"/>
                    <a:gd name="T8" fmla="*/ 9525 w 6"/>
                    <a:gd name="T9" fmla="*/ 20637 h 13"/>
                    <a:gd name="T10" fmla="*/ 9525 w 6"/>
                    <a:gd name="T11" fmla="*/ 0 h 13"/>
                    <a:gd name="T12" fmla="*/ 9525 w 6"/>
                    <a:gd name="T13" fmla="*/ 0 h 13"/>
                    <a:gd name="T14" fmla="*/ 0 60000 65536"/>
                    <a:gd name="T15" fmla="*/ 0 60000 65536"/>
                    <a:gd name="T16" fmla="*/ 0 60000 65536"/>
                    <a:gd name="T17" fmla="*/ 0 60000 65536"/>
                    <a:gd name="T18" fmla="*/ 0 60000 65536"/>
                    <a:gd name="T19" fmla="*/ 0 60000 65536"/>
                    <a:gd name="T20" fmla="*/ 0 60000 65536"/>
                    <a:gd name="T21" fmla="*/ 0 w 6"/>
                    <a:gd name="T22" fmla="*/ 0 h 13"/>
                    <a:gd name="T23" fmla="*/ 6 w 6"/>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13">
                      <a:moveTo>
                        <a:pt x="6" y="0"/>
                      </a:moveTo>
                      <a:lnTo>
                        <a:pt x="6" y="0"/>
                      </a:lnTo>
                      <a:lnTo>
                        <a:pt x="0" y="0"/>
                      </a:lnTo>
                      <a:lnTo>
                        <a:pt x="6" y="13"/>
                      </a:lnTo>
                      <a:lnTo>
                        <a:pt x="6"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0" name="Freeform 331"/>
                <p:cNvSpPr>
                  <a:spLocks/>
                </p:cNvSpPr>
                <p:nvPr/>
              </p:nvSpPr>
              <p:spPr bwMode="auto">
                <a:xfrm>
                  <a:off x="3648075" y="4005263"/>
                  <a:ext cx="11113" cy="11112"/>
                </a:xfrm>
                <a:custGeom>
                  <a:avLst/>
                  <a:gdLst>
                    <a:gd name="T0" fmla="*/ 0 w 7"/>
                    <a:gd name="T1" fmla="*/ 0 h 7"/>
                    <a:gd name="T2" fmla="*/ 0 w 7"/>
                    <a:gd name="T3" fmla="*/ 0 h 7"/>
                    <a:gd name="T4" fmla="*/ 0 w 7"/>
                    <a:gd name="T5" fmla="*/ 11112 h 7"/>
                    <a:gd name="T6" fmla="*/ 0 w 7"/>
                    <a:gd name="T7" fmla="*/ 11112 h 7"/>
                    <a:gd name="T8" fmla="*/ 0 w 7"/>
                    <a:gd name="T9" fmla="*/ 0 h 7"/>
                    <a:gd name="T10" fmla="*/ 0 w 7"/>
                    <a:gd name="T11" fmla="*/ 0 h 7"/>
                    <a:gd name="T12" fmla="*/ 11113 w 7"/>
                    <a:gd name="T13" fmla="*/ 0 h 7"/>
                    <a:gd name="T14" fmla="*/ 11113 w 7"/>
                    <a:gd name="T15" fmla="*/ 0 h 7"/>
                    <a:gd name="T16" fmla="*/ 0 w 7"/>
                    <a:gd name="T17" fmla="*/ 0 h 7"/>
                    <a:gd name="T18" fmla="*/ 0 w 7"/>
                    <a:gd name="T19" fmla="*/ 0 h 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
                    <a:gd name="T31" fmla="*/ 0 h 7"/>
                    <a:gd name="T32" fmla="*/ 7 w 7"/>
                    <a:gd name="T33" fmla="*/ 7 h 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 h="7">
                      <a:moveTo>
                        <a:pt x="0" y="0"/>
                      </a:moveTo>
                      <a:lnTo>
                        <a:pt x="0" y="0"/>
                      </a:lnTo>
                      <a:lnTo>
                        <a:pt x="0" y="7"/>
                      </a:lnTo>
                      <a:lnTo>
                        <a:pt x="0" y="0"/>
                      </a:lnTo>
                      <a:lnTo>
                        <a:pt x="7"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1" name="Rectangle 332"/>
                <p:cNvSpPr>
                  <a:spLocks noChangeArrowheads="1"/>
                </p:cNvSpPr>
                <p:nvPr/>
              </p:nvSpPr>
              <p:spPr bwMode="auto">
                <a:xfrm>
                  <a:off x="3648075" y="4005263"/>
                  <a:ext cx="1588"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2" name="Rectangle 333"/>
                <p:cNvSpPr>
                  <a:spLocks noChangeArrowheads="1"/>
                </p:cNvSpPr>
                <p:nvPr/>
              </p:nvSpPr>
              <p:spPr bwMode="auto">
                <a:xfrm>
                  <a:off x="3779838" y="4005263"/>
                  <a:ext cx="1587"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3" name="Freeform 334"/>
                <p:cNvSpPr>
                  <a:spLocks/>
                </p:cNvSpPr>
                <p:nvPr/>
              </p:nvSpPr>
              <p:spPr bwMode="auto">
                <a:xfrm>
                  <a:off x="3729038" y="4016375"/>
                  <a:ext cx="1587"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w 1588"/>
                    <a:gd name="T13" fmla="*/ 9525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4" name="Rectangle 335"/>
                <p:cNvSpPr>
                  <a:spLocks noChangeArrowheads="1"/>
                </p:cNvSpPr>
                <p:nvPr/>
              </p:nvSpPr>
              <p:spPr bwMode="auto">
                <a:xfrm>
                  <a:off x="3648075" y="4016375"/>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5" name="Freeform 336"/>
                <p:cNvSpPr>
                  <a:spLocks/>
                </p:cNvSpPr>
                <p:nvPr/>
              </p:nvSpPr>
              <p:spPr bwMode="auto">
                <a:xfrm>
                  <a:off x="3729038" y="4016375"/>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6" name="Freeform 337"/>
                <p:cNvSpPr>
                  <a:spLocks/>
                </p:cNvSpPr>
                <p:nvPr/>
              </p:nvSpPr>
              <p:spPr bwMode="auto">
                <a:xfrm>
                  <a:off x="3648075" y="401637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w 1588"/>
                    <a:gd name="T15" fmla="*/ 0 h 1588"/>
                    <a:gd name="T16" fmla="*/ 0 w 1588"/>
                    <a:gd name="T17" fmla="*/ 0 h 1588"/>
                    <a:gd name="T18" fmla="*/ 0 w 1588"/>
                    <a:gd name="T19" fmla="*/ 0 h 15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88"/>
                    <a:gd name="T31" fmla="*/ 0 h 1588"/>
                    <a:gd name="T32" fmla="*/ 1588 w 1588"/>
                    <a:gd name="T33" fmla="*/ 1588 h 15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7" name="Freeform 338"/>
                <p:cNvSpPr>
                  <a:spLocks/>
                </p:cNvSpPr>
                <p:nvPr/>
              </p:nvSpPr>
              <p:spPr bwMode="auto">
                <a:xfrm>
                  <a:off x="3648075" y="4016375"/>
                  <a:ext cx="1588" cy="9525"/>
                </a:xfrm>
                <a:custGeom>
                  <a:avLst/>
                  <a:gdLst>
                    <a:gd name="T0" fmla="*/ 0 w 1588"/>
                    <a:gd name="T1" fmla="*/ 0 h 6"/>
                    <a:gd name="T2" fmla="*/ 0 w 1588"/>
                    <a:gd name="T3" fmla="*/ 0 h 6"/>
                    <a:gd name="T4" fmla="*/ 0 w 1588"/>
                    <a:gd name="T5" fmla="*/ 9525 h 6"/>
                    <a:gd name="T6" fmla="*/ 0 w 1588"/>
                    <a:gd name="T7" fmla="*/ 0 h 6"/>
                    <a:gd name="T8" fmla="*/ 0 w 1588"/>
                    <a:gd name="T9" fmla="*/ 0 h 6"/>
                    <a:gd name="T10" fmla="*/ 0 60000 65536"/>
                    <a:gd name="T11" fmla="*/ 0 60000 65536"/>
                    <a:gd name="T12" fmla="*/ 0 60000 65536"/>
                    <a:gd name="T13" fmla="*/ 0 60000 65536"/>
                    <a:gd name="T14" fmla="*/ 0 60000 65536"/>
                    <a:gd name="T15" fmla="*/ 0 w 1588"/>
                    <a:gd name="T16" fmla="*/ 0 h 6"/>
                    <a:gd name="T17" fmla="*/ 1588 w 1588"/>
                    <a:gd name="T18" fmla="*/ 6 h 6"/>
                  </a:gdLst>
                  <a:ahLst/>
                  <a:cxnLst>
                    <a:cxn ang="T10">
                      <a:pos x="T0" y="T1"/>
                    </a:cxn>
                    <a:cxn ang="T11">
                      <a:pos x="T2" y="T3"/>
                    </a:cxn>
                    <a:cxn ang="T12">
                      <a:pos x="T4" y="T5"/>
                    </a:cxn>
                    <a:cxn ang="T13">
                      <a:pos x="T6" y="T7"/>
                    </a:cxn>
                    <a:cxn ang="T14">
                      <a:pos x="T8" y="T9"/>
                    </a:cxn>
                  </a:cxnLst>
                  <a:rect l="T15" t="T16" r="T17" b="T18"/>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98" name="Rectangle 339"/>
                <p:cNvSpPr>
                  <a:spLocks noChangeArrowheads="1"/>
                </p:cNvSpPr>
                <p:nvPr/>
              </p:nvSpPr>
              <p:spPr bwMode="auto">
                <a:xfrm>
                  <a:off x="3587750" y="4025900"/>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99" name="Freeform 340"/>
                <p:cNvSpPr>
                  <a:spLocks/>
                </p:cNvSpPr>
                <p:nvPr/>
              </p:nvSpPr>
              <p:spPr bwMode="auto">
                <a:xfrm>
                  <a:off x="3587750" y="4025900"/>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0" name="Freeform 341"/>
                <p:cNvSpPr>
                  <a:spLocks/>
                </p:cNvSpPr>
                <p:nvPr/>
              </p:nvSpPr>
              <p:spPr bwMode="auto">
                <a:xfrm>
                  <a:off x="3587750" y="4025900"/>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1" name="Rectangle 342"/>
                <p:cNvSpPr>
                  <a:spLocks noChangeArrowheads="1"/>
                </p:cNvSpPr>
                <p:nvPr/>
              </p:nvSpPr>
              <p:spPr bwMode="auto">
                <a:xfrm>
                  <a:off x="3578225" y="4025900"/>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02" name="Freeform 343"/>
                <p:cNvSpPr>
                  <a:spLocks/>
                </p:cNvSpPr>
                <p:nvPr/>
              </p:nvSpPr>
              <p:spPr bwMode="auto">
                <a:xfrm>
                  <a:off x="3578225" y="4025900"/>
                  <a:ext cx="1588" cy="20638"/>
                </a:xfrm>
                <a:custGeom>
                  <a:avLst/>
                  <a:gdLst>
                    <a:gd name="T0" fmla="*/ 0 w 1588"/>
                    <a:gd name="T1" fmla="*/ 20638 h 13"/>
                    <a:gd name="T2" fmla="*/ 0 w 1588"/>
                    <a:gd name="T3" fmla="*/ 20638 h 13"/>
                    <a:gd name="T4" fmla="*/ 0 w 1588"/>
                    <a:gd name="T5" fmla="*/ 0 h 13"/>
                    <a:gd name="T6" fmla="*/ 0 w 1588"/>
                    <a:gd name="T7" fmla="*/ 0 h 13"/>
                    <a:gd name="T8" fmla="*/ 0 w 1588"/>
                    <a:gd name="T9" fmla="*/ 20638 h 13"/>
                    <a:gd name="T10" fmla="*/ 0 w 1588"/>
                    <a:gd name="T11" fmla="*/ 20638 h 13"/>
                    <a:gd name="T12" fmla="*/ 0 60000 65536"/>
                    <a:gd name="T13" fmla="*/ 0 60000 65536"/>
                    <a:gd name="T14" fmla="*/ 0 60000 65536"/>
                    <a:gd name="T15" fmla="*/ 0 60000 65536"/>
                    <a:gd name="T16" fmla="*/ 0 60000 65536"/>
                    <a:gd name="T17" fmla="*/ 0 60000 65536"/>
                    <a:gd name="T18" fmla="*/ 0 w 1588"/>
                    <a:gd name="T19" fmla="*/ 0 h 13"/>
                    <a:gd name="T20" fmla="*/ 1588 w 1588"/>
                    <a:gd name="T21" fmla="*/ 13 h 13"/>
                  </a:gdLst>
                  <a:ahLst/>
                  <a:cxnLst>
                    <a:cxn ang="T12">
                      <a:pos x="T0" y="T1"/>
                    </a:cxn>
                    <a:cxn ang="T13">
                      <a:pos x="T2" y="T3"/>
                    </a:cxn>
                    <a:cxn ang="T14">
                      <a:pos x="T4" y="T5"/>
                    </a:cxn>
                    <a:cxn ang="T15">
                      <a:pos x="T6" y="T7"/>
                    </a:cxn>
                    <a:cxn ang="T16">
                      <a:pos x="T8" y="T9"/>
                    </a:cxn>
                    <a:cxn ang="T17">
                      <a:pos x="T10" y="T11"/>
                    </a:cxn>
                  </a:cxnLst>
                  <a:rect l="T18" t="T19" r="T20" b="T21"/>
                  <a:pathLst>
                    <a:path w="1588" h="13">
                      <a:moveTo>
                        <a:pt x="0" y="13"/>
                      </a:moveTo>
                      <a:lnTo>
                        <a:pt x="0" y="13"/>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3" name="Freeform 344"/>
                <p:cNvSpPr>
                  <a:spLocks/>
                </p:cNvSpPr>
                <p:nvPr/>
              </p:nvSpPr>
              <p:spPr bwMode="auto">
                <a:xfrm>
                  <a:off x="3648075" y="402590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w 1588"/>
                    <a:gd name="T13" fmla="*/ 9525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4" name="Freeform 345"/>
                <p:cNvSpPr>
                  <a:spLocks/>
                </p:cNvSpPr>
                <p:nvPr/>
              </p:nvSpPr>
              <p:spPr bwMode="auto">
                <a:xfrm>
                  <a:off x="3568700" y="4025900"/>
                  <a:ext cx="9525" cy="20638"/>
                </a:xfrm>
                <a:custGeom>
                  <a:avLst/>
                  <a:gdLst>
                    <a:gd name="T0" fmla="*/ 0 w 6"/>
                    <a:gd name="T1" fmla="*/ 0 h 13"/>
                    <a:gd name="T2" fmla="*/ 0 w 6"/>
                    <a:gd name="T3" fmla="*/ 0 h 13"/>
                    <a:gd name="T4" fmla="*/ 0 w 6"/>
                    <a:gd name="T5" fmla="*/ 9525 h 13"/>
                    <a:gd name="T6" fmla="*/ 9525 w 6"/>
                    <a:gd name="T7" fmla="*/ 20638 h 13"/>
                    <a:gd name="T8" fmla="*/ 9525 w 6"/>
                    <a:gd name="T9" fmla="*/ 20638 h 13"/>
                    <a:gd name="T10" fmla="*/ 9525 w 6"/>
                    <a:gd name="T11" fmla="*/ 9525 h 13"/>
                    <a:gd name="T12" fmla="*/ 0 w 6"/>
                    <a:gd name="T13" fmla="*/ 0 h 13"/>
                    <a:gd name="T14" fmla="*/ 0 w 6"/>
                    <a:gd name="T15" fmla="*/ 0 h 13"/>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13"/>
                    <a:gd name="T26" fmla="*/ 6 w 6"/>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13">
                      <a:moveTo>
                        <a:pt x="0" y="0"/>
                      </a:moveTo>
                      <a:lnTo>
                        <a:pt x="0" y="0"/>
                      </a:lnTo>
                      <a:lnTo>
                        <a:pt x="0" y="6"/>
                      </a:lnTo>
                      <a:lnTo>
                        <a:pt x="6" y="13"/>
                      </a:lnTo>
                      <a:lnTo>
                        <a:pt x="6"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5" name="Freeform 346"/>
                <p:cNvSpPr>
                  <a:spLocks/>
                </p:cNvSpPr>
                <p:nvPr/>
              </p:nvSpPr>
              <p:spPr bwMode="auto">
                <a:xfrm>
                  <a:off x="3587750" y="402590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6" name="Freeform 347"/>
                <p:cNvSpPr>
                  <a:spLocks/>
                </p:cNvSpPr>
                <p:nvPr/>
              </p:nvSpPr>
              <p:spPr bwMode="auto">
                <a:xfrm>
                  <a:off x="3527425" y="4035425"/>
                  <a:ext cx="11113" cy="11113"/>
                </a:xfrm>
                <a:custGeom>
                  <a:avLst/>
                  <a:gdLst>
                    <a:gd name="T0" fmla="*/ 11113 w 7"/>
                    <a:gd name="T1" fmla="*/ 11113 h 7"/>
                    <a:gd name="T2" fmla="*/ 11113 w 7"/>
                    <a:gd name="T3" fmla="*/ 11113 h 7"/>
                    <a:gd name="T4" fmla="*/ 11113 w 7"/>
                    <a:gd name="T5" fmla="*/ 0 h 7"/>
                    <a:gd name="T6" fmla="*/ 11113 w 7"/>
                    <a:gd name="T7" fmla="*/ 0 h 7"/>
                    <a:gd name="T8" fmla="*/ 0 w 7"/>
                    <a:gd name="T9" fmla="*/ 0 h 7"/>
                    <a:gd name="T10" fmla="*/ 0 w 7"/>
                    <a:gd name="T11" fmla="*/ 0 h 7"/>
                    <a:gd name="T12" fmla="*/ 0 w 7"/>
                    <a:gd name="T13" fmla="*/ 11113 h 7"/>
                    <a:gd name="T14" fmla="*/ 0 w 7"/>
                    <a:gd name="T15" fmla="*/ 11113 h 7"/>
                    <a:gd name="T16" fmla="*/ 11113 w 7"/>
                    <a:gd name="T17" fmla="*/ 11113 h 7"/>
                    <a:gd name="T18" fmla="*/ 11113 w 7"/>
                    <a:gd name="T19" fmla="*/ 11113 h 7"/>
                    <a:gd name="T20" fmla="*/ 11113 w 7"/>
                    <a:gd name="T21" fmla="*/ 11113 h 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
                    <a:gd name="T34" fmla="*/ 0 h 7"/>
                    <a:gd name="T35" fmla="*/ 7 w 7"/>
                    <a:gd name="T36" fmla="*/ 7 h 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 h="7">
                      <a:moveTo>
                        <a:pt x="7" y="7"/>
                      </a:moveTo>
                      <a:lnTo>
                        <a:pt x="7" y="7"/>
                      </a:lnTo>
                      <a:lnTo>
                        <a:pt x="7" y="0"/>
                      </a:lnTo>
                      <a:lnTo>
                        <a:pt x="0" y="0"/>
                      </a:lnTo>
                      <a:lnTo>
                        <a:pt x="0" y="7"/>
                      </a:lnTo>
                      <a:lnTo>
                        <a:pt x="7" y="7"/>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7" name="Rectangle 348"/>
                <p:cNvSpPr>
                  <a:spLocks noChangeArrowheads="1"/>
                </p:cNvSpPr>
                <p:nvPr/>
              </p:nvSpPr>
              <p:spPr bwMode="auto">
                <a:xfrm>
                  <a:off x="3648075" y="4035425"/>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08" name="Freeform 349"/>
                <p:cNvSpPr>
                  <a:spLocks/>
                </p:cNvSpPr>
                <p:nvPr/>
              </p:nvSpPr>
              <p:spPr bwMode="auto">
                <a:xfrm>
                  <a:off x="3648075" y="4035425"/>
                  <a:ext cx="1588"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09" name="Freeform 350"/>
                <p:cNvSpPr>
                  <a:spLocks/>
                </p:cNvSpPr>
                <p:nvPr/>
              </p:nvSpPr>
              <p:spPr bwMode="auto">
                <a:xfrm>
                  <a:off x="3729038" y="4035425"/>
                  <a:ext cx="1587"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60000 65536"/>
                    <a:gd name="T13" fmla="*/ 0 60000 65536"/>
                    <a:gd name="T14" fmla="*/ 0 60000 65536"/>
                    <a:gd name="T15" fmla="*/ 0 60000 65536"/>
                    <a:gd name="T16" fmla="*/ 0 60000 65536"/>
                    <a:gd name="T17" fmla="*/ 0 60000 65536"/>
                    <a:gd name="T18" fmla="*/ 0 w 1588"/>
                    <a:gd name="T19" fmla="*/ 0 h 1588"/>
                    <a:gd name="T20" fmla="*/ 1588 w 1588"/>
                    <a:gd name="T21" fmla="*/ 1588 h 1588"/>
                  </a:gdLst>
                  <a:ahLst/>
                  <a:cxnLst>
                    <a:cxn ang="T12">
                      <a:pos x="T0" y="T1"/>
                    </a:cxn>
                    <a:cxn ang="T13">
                      <a:pos x="T2" y="T3"/>
                    </a:cxn>
                    <a:cxn ang="T14">
                      <a:pos x="T4" y="T5"/>
                    </a:cxn>
                    <a:cxn ang="T15">
                      <a:pos x="T6" y="T7"/>
                    </a:cxn>
                    <a:cxn ang="T16">
                      <a:pos x="T8" y="T9"/>
                    </a:cxn>
                    <a:cxn ang="T17">
                      <a:pos x="T10" y="T11"/>
                    </a:cxn>
                  </a:cxnLst>
                  <a:rect l="T18" t="T19" r="T20" b="T21"/>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0" name="Freeform 351"/>
                <p:cNvSpPr>
                  <a:spLocks/>
                </p:cNvSpPr>
                <p:nvPr/>
              </p:nvSpPr>
              <p:spPr bwMode="auto">
                <a:xfrm>
                  <a:off x="3587750" y="4046538"/>
                  <a:ext cx="11113" cy="19050"/>
                </a:xfrm>
                <a:custGeom>
                  <a:avLst/>
                  <a:gdLst>
                    <a:gd name="T0" fmla="*/ 0 w 7"/>
                    <a:gd name="T1" fmla="*/ 0 h 12"/>
                    <a:gd name="T2" fmla="*/ 0 w 7"/>
                    <a:gd name="T3" fmla="*/ 0 h 12"/>
                    <a:gd name="T4" fmla="*/ 0 w 7"/>
                    <a:gd name="T5" fmla="*/ 9525 h 12"/>
                    <a:gd name="T6" fmla="*/ 11113 w 7"/>
                    <a:gd name="T7" fmla="*/ 19050 h 12"/>
                    <a:gd name="T8" fmla="*/ 11113 w 7"/>
                    <a:gd name="T9" fmla="*/ 19050 h 12"/>
                    <a:gd name="T10" fmla="*/ 0 w 7"/>
                    <a:gd name="T11" fmla="*/ 0 h 12"/>
                    <a:gd name="T12" fmla="*/ 0 w 7"/>
                    <a:gd name="T13" fmla="*/ 0 h 12"/>
                    <a:gd name="T14" fmla="*/ 0 60000 65536"/>
                    <a:gd name="T15" fmla="*/ 0 60000 65536"/>
                    <a:gd name="T16" fmla="*/ 0 60000 65536"/>
                    <a:gd name="T17" fmla="*/ 0 60000 65536"/>
                    <a:gd name="T18" fmla="*/ 0 60000 65536"/>
                    <a:gd name="T19" fmla="*/ 0 60000 65536"/>
                    <a:gd name="T20" fmla="*/ 0 60000 65536"/>
                    <a:gd name="T21" fmla="*/ 0 w 7"/>
                    <a:gd name="T22" fmla="*/ 0 h 12"/>
                    <a:gd name="T23" fmla="*/ 7 w 7"/>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12">
                      <a:moveTo>
                        <a:pt x="0" y="0"/>
                      </a:moveTo>
                      <a:lnTo>
                        <a:pt x="0" y="0"/>
                      </a:lnTo>
                      <a:lnTo>
                        <a:pt x="0" y="6"/>
                      </a:lnTo>
                      <a:lnTo>
                        <a:pt x="7" y="12"/>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1" name="Freeform 352"/>
                <p:cNvSpPr>
                  <a:spLocks/>
                </p:cNvSpPr>
                <p:nvPr/>
              </p:nvSpPr>
              <p:spPr bwMode="auto">
                <a:xfrm>
                  <a:off x="3729038" y="4046538"/>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2" name="Freeform 353"/>
                <p:cNvSpPr>
                  <a:spLocks/>
                </p:cNvSpPr>
                <p:nvPr/>
              </p:nvSpPr>
              <p:spPr bwMode="auto">
                <a:xfrm>
                  <a:off x="3729038" y="4046538"/>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3" name="Freeform 354"/>
                <p:cNvSpPr>
                  <a:spLocks/>
                </p:cNvSpPr>
                <p:nvPr/>
              </p:nvSpPr>
              <p:spPr bwMode="auto">
                <a:xfrm>
                  <a:off x="3578225" y="4056063"/>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w 1588"/>
                    <a:gd name="T13" fmla="*/ 9525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4" name="Freeform 355"/>
                <p:cNvSpPr>
                  <a:spLocks/>
                </p:cNvSpPr>
                <p:nvPr/>
              </p:nvSpPr>
              <p:spPr bwMode="auto">
                <a:xfrm>
                  <a:off x="3587750" y="4056063"/>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5" name="Freeform 356"/>
                <p:cNvSpPr>
                  <a:spLocks/>
                </p:cNvSpPr>
                <p:nvPr/>
              </p:nvSpPr>
              <p:spPr bwMode="auto">
                <a:xfrm>
                  <a:off x="3568700" y="4056063"/>
                  <a:ext cx="9525" cy="9525"/>
                </a:xfrm>
                <a:custGeom>
                  <a:avLst/>
                  <a:gdLst>
                    <a:gd name="T0" fmla="*/ 0 w 6"/>
                    <a:gd name="T1" fmla="*/ 0 h 6"/>
                    <a:gd name="T2" fmla="*/ 0 w 6"/>
                    <a:gd name="T3" fmla="*/ 0 h 6"/>
                    <a:gd name="T4" fmla="*/ 0 w 6"/>
                    <a:gd name="T5" fmla="*/ 9525 h 6"/>
                    <a:gd name="T6" fmla="*/ 9525 w 6"/>
                    <a:gd name="T7" fmla="*/ 9525 h 6"/>
                    <a:gd name="T8" fmla="*/ 9525 w 6"/>
                    <a:gd name="T9" fmla="*/ 9525 h 6"/>
                    <a:gd name="T10" fmla="*/ 9525 w 6"/>
                    <a:gd name="T11" fmla="*/ 0 h 6"/>
                    <a:gd name="T12" fmla="*/ 0 w 6"/>
                    <a:gd name="T13" fmla="*/ 0 h 6"/>
                    <a:gd name="T14" fmla="*/ 0 w 6"/>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6"/>
                    <a:gd name="T26" fmla="*/ 6 w 6"/>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6">
                      <a:moveTo>
                        <a:pt x="0" y="0"/>
                      </a:moveTo>
                      <a:lnTo>
                        <a:pt x="0" y="0"/>
                      </a:lnTo>
                      <a:lnTo>
                        <a:pt x="0" y="6"/>
                      </a:lnTo>
                      <a:lnTo>
                        <a:pt x="6" y="6"/>
                      </a:lnTo>
                      <a:lnTo>
                        <a:pt x="6" y="0"/>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6" name="Freeform 357"/>
                <p:cNvSpPr>
                  <a:spLocks/>
                </p:cNvSpPr>
                <p:nvPr/>
              </p:nvSpPr>
              <p:spPr bwMode="auto">
                <a:xfrm>
                  <a:off x="3568700" y="4056063"/>
                  <a:ext cx="1588" cy="20637"/>
                </a:xfrm>
                <a:custGeom>
                  <a:avLst/>
                  <a:gdLst>
                    <a:gd name="T0" fmla="*/ 0 w 1588"/>
                    <a:gd name="T1" fmla="*/ 20637 h 13"/>
                    <a:gd name="T2" fmla="*/ 0 w 1588"/>
                    <a:gd name="T3" fmla="*/ 20637 h 13"/>
                    <a:gd name="T4" fmla="*/ 0 w 1588"/>
                    <a:gd name="T5" fmla="*/ 9525 h 13"/>
                    <a:gd name="T6" fmla="*/ 0 w 1588"/>
                    <a:gd name="T7" fmla="*/ 0 h 13"/>
                    <a:gd name="T8" fmla="*/ 0 w 1588"/>
                    <a:gd name="T9" fmla="*/ 0 h 13"/>
                    <a:gd name="T10" fmla="*/ 0 w 1588"/>
                    <a:gd name="T11" fmla="*/ 9525 h 13"/>
                    <a:gd name="T12" fmla="*/ 0 w 1588"/>
                    <a:gd name="T13" fmla="*/ 20637 h 13"/>
                    <a:gd name="T14" fmla="*/ 0 w 1588"/>
                    <a:gd name="T15" fmla="*/ 20637 h 13"/>
                    <a:gd name="T16" fmla="*/ 0 60000 65536"/>
                    <a:gd name="T17" fmla="*/ 0 60000 65536"/>
                    <a:gd name="T18" fmla="*/ 0 60000 65536"/>
                    <a:gd name="T19" fmla="*/ 0 60000 65536"/>
                    <a:gd name="T20" fmla="*/ 0 60000 65536"/>
                    <a:gd name="T21" fmla="*/ 0 60000 65536"/>
                    <a:gd name="T22" fmla="*/ 0 60000 65536"/>
                    <a:gd name="T23" fmla="*/ 0 60000 65536"/>
                    <a:gd name="T24" fmla="*/ 0 w 1588"/>
                    <a:gd name="T25" fmla="*/ 0 h 13"/>
                    <a:gd name="T26" fmla="*/ 1588 w 1588"/>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88" h="13">
                      <a:moveTo>
                        <a:pt x="0" y="13"/>
                      </a:moveTo>
                      <a:lnTo>
                        <a:pt x="0" y="13"/>
                      </a:lnTo>
                      <a:lnTo>
                        <a:pt x="0" y="6"/>
                      </a:lnTo>
                      <a:lnTo>
                        <a:pt x="0" y="0"/>
                      </a:lnTo>
                      <a:lnTo>
                        <a:pt x="0" y="6"/>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7" name="Freeform 358"/>
                <p:cNvSpPr>
                  <a:spLocks/>
                </p:cNvSpPr>
                <p:nvPr/>
              </p:nvSpPr>
              <p:spPr bwMode="auto">
                <a:xfrm>
                  <a:off x="3557588" y="4056063"/>
                  <a:ext cx="1587" cy="20637"/>
                </a:xfrm>
                <a:custGeom>
                  <a:avLst/>
                  <a:gdLst>
                    <a:gd name="T0" fmla="*/ 0 w 1588"/>
                    <a:gd name="T1" fmla="*/ 20637 h 13"/>
                    <a:gd name="T2" fmla="*/ 0 w 1588"/>
                    <a:gd name="T3" fmla="*/ 20637 h 13"/>
                    <a:gd name="T4" fmla="*/ 0 w 1588"/>
                    <a:gd name="T5" fmla="*/ 9525 h 13"/>
                    <a:gd name="T6" fmla="*/ 0 w 1588"/>
                    <a:gd name="T7" fmla="*/ 0 h 13"/>
                    <a:gd name="T8" fmla="*/ 0 w 1588"/>
                    <a:gd name="T9" fmla="*/ 0 h 13"/>
                    <a:gd name="T10" fmla="*/ 0 w 1588"/>
                    <a:gd name="T11" fmla="*/ 20637 h 13"/>
                    <a:gd name="T12" fmla="*/ 0 w 1588"/>
                    <a:gd name="T13" fmla="*/ 20637 h 13"/>
                    <a:gd name="T14" fmla="*/ 0 60000 65536"/>
                    <a:gd name="T15" fmla="*/ 0 60000 65536"/>
                    <a:gd name="T16" fmla="*/ 0 60000 65536"/>
                    <a:gd name="T17" fmla="*/ 0 60000 65536"/>
                    <a:gd name="T18" fmla="*/ 0 60000 65536"/>
                    <a:gd name="T19" fmla="*/ 0 60000 65536"/>
                    <a:gd name="T20" fmla="*/ 0 60000 65536"/>
                    <a:gd name="T21" fmla="*/ 0 w 1588"/>
                    <a:gd name="T22" fmla="*/ 0 h 13"/>
                    <a:gd name="T23" fmla="*/ 1588 w 1588"/>
                    <a:gd name="T24" fmla="*/ 13 h 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3">
                      <a:moveTo>
                        <a:pt x="0" y="13"/>
                      </a:moveTo>
                      <a:lnTo>
                        <a:pt x="0" y="13"/>
                      </a:lnTo>
                      <a:lnTo>
                        <a:pt x="0" y="6"/>
                      </a:lnTo>
                      <a:lnTo>
                        <a:pt x="0" y="0"/>
                      </a:lnTo>
                      <a:lnTo>
                        <a:pt x="0" y="13"/>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18" name="Rectangle 359"/>
                <p:cNvSpPr>
                  <a:spLocks noChangeArrowheads="1"/>
                </p:cNvSpPr>
                <p:nvPr/>
              </p:nvSpPr>
              <p:spPr bwMode="auto">
                <a:xfrm>
                  <a:off x="3729038" y="4065588"/>
                  <a:ext cx="1587" cy="1587"/>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19" name="Freeform 360"/>
                <p:cNvSpPr>
                  <a:spLocks/>
                </p:cNvSpPr>
                <p:nvPr/>
              </p:nvSpPr>
              <p:spPr bwMode="auto">
                <a:xfrm>
                  <a:off x="3729038" y="4065588"/>
                  <a:ext cx="1587" cy="11112"/>
                </a:xfrm>
                <a:custGeom>
                  <a:avLst/>
                  <a:gdLst>
                    <a:gd name="T0" fmla="*/ 0 w 1588"/>
                    <a:gd name="T1" fmla="*/ 0 h 7"/>
                    <a:gd name="T2" fmla="*/ 0 w 1588"/>
                    <a:gd name="T3" fmla="*/ 0 h 7"/>
                    <a:gd name="T4" fmla="*/ 0 w 1588"/>
                    <a:gd name="T5" fmla="*/ 11112 h 7"/>
                    <a:gd name="T6" fmla="*/ 0 w 1588"/>
                    <a:gd name="T7" fmla="*/ 11112 h 7"/>
                    <a:gd name="T8" fmla="*/ 0 w 1588"/>
                    <a:gd name="T9" fmla="*/ 0 h 7"/>
                    <a:gd name="T10" fmla="*/ 0 w 1588"/>
                    <a:gd name="T11" fmla="*/ 0 h 7"/>
                    <a:gd name="T12" fmla="*/ 0 60000 65536"/>
                    <a:gd name="T13" fmla="*/ 0 60000 65536"/>
                    <a:gd name="T14" fmla="*/ 0 60000 65536"/>
                    <a:gd name="T15" fmla="*/ 0 60000 65536"/>
                    <a:gd name="T16" fmla="*/ 0 60000 65536"/>
                    <a:gd name="T17" fmla="*/ 0 60000 65536"/>
                    <a:gd name="T18" fmla="*/ 0 w 1588"/>
                    <a:gd name="T19" fmla="*/ 0 h 7"/>
                    <a:gd name="T20" fmla="*/ 1588 w 1588"/>
                    <a:gd name="T21" fmla="*/ 7 h 7"/>
                  </a:gdLst>
                  <a:ahLst/>
                  <a:cxnLst>
                    <a:cxn ang="T12">
                      <a:pos x="T0" y="T1"/>
                    </a:cxn>
                    <a:cxn ang="T13">
                      <a:pos x="T2" y="T3"/>
                    </a:cxn>
                    <a:cxn ang="T14">
                      <a:pos x="T4" y="T5"/>
                    </a:cxn>
                    <a:cxn ang="T15">
                      <a:pos x="T6" y="T7"/>
                    </a:cxn>
                    <a:cxn ang="T16">
                      <a:pos x="T8" y="T9"/>
                    </a:cxn>
                    <a:cxn ang="T17">
                      <a:pos x="T10" y="T11"/>
                    </a:cxn>
                  </a:cxnLst>
                  <a:rect l="T18" t="T19" r="T20" b="T21"/>
                  <a:pathLst>
                    <a:path w="1588" h="7">
                      <a:moveTo>
                        <a:pt x="0" y="0"/>
                      </a:moveTo>
                      <a:lnTo>
                        <a:pt x="0" y="0"/>
                      </a:lnTo>
                      <a:lnTo>
                        <a:pt x="0" y="7"/>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0" name="Freeform 361"/>
                <p:cNvSpPr>
                  <a:spLocks/>
                </p:cNvSpPr>
                <p:nvPr/>
              </p:nvSpPr>
              <p:spPr bwMode="auto">
                <a:xfrm>
                  <a:off x="3729038" y="4076700"/>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0 h 6"/>
                    <a:gd name="T10" fmla="*/ 0 w 1588"/>
                    <a:gd name="T11" fmla="*/ 0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1" name="Freeform 362"/>
                <p:cNvSpPr>
                  <a:spLocks/>
                </p:cNvSpPr>
                <p:nvPr/>
              </p:nvSpPr>
              <p:spPr bwMode="auto">
                <a:xfrm>
                  <a:off x="3578225" y="4076700"/>
                  <a:ext cx="1588" cy="19050"/>
                </a:xfrm>
                <a:custGeom>
                  <a:avLst/>
                  <a:gdLst>
                    <a:gd name="T0" fmla="*/ 0 w 1588"/>
                    <a:gd name="T1" fmla="*/ 0 h 12"/>
                    <a:gd name="T2" fmla="*/ 0 w 1588"/>
                    <a:gd name="T3" fmla="*/ 0 h 12"/>
                    <a:gd name="T4" fmla="*/ 0 w 1588"/>
                    <a:gd name="T5" fmla="*/ 19050 h 12"/>
                    <a:gd name="T6" fmla="*/ 0 w 1588"/>
                    <a:gd name="T7" fmla="*/ 19050 h 12"/>
                    <a:gd name="T8" fmla="*/ 0 w 1588"/>
                    <a:gd name="T9" fmla="*/ 9525 h 12"/>
                    <a:gd name="T10" fmla="*/ 0 w 1588"/>
                    <a:gd name="T11" fmla="*/ 0 h 12"/>
                    <a:gd name="T12" fmla="*/ 0 w 1588"/>
                    <a:gd name="T13" fmla="*/ 0 h 12"/>
                    <a:gd name="T14" fmla="*/ 0 60000 65536"/>
                    <a:gd name="T15" fmla="*/ 0 60000 65536"/>
                    <a:gd name="T16" fmla="*/ 0 60000 65536"/>
                    <a:gd name="T17" fmla="*/ 0 60000 65536"/>
                    <a:gd name="T18" fmla="*/ 0 60000 65536"/>
                    <a:gd name="T19" fmla="*/ 0 60000 65536"/>
                    <a:gd name="T20" fmla="*/ 0 60000 65536"/>
                    <a:gd name="T21" fmla="*/ 0 w 1588"/>
                    <a:gd name="T22" fmla="*/ 0 h 12"/>
                    <a:gd name="T23" fmla="*/ 1588 w 1588"/>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2">
                      <a:moveTo>
                        <a:pt x="0" y="0"/>
                      </a:moveTo>
                      <a:lnTo>
                        <a:pt x="0" y="0"/>
                      </a:lnTo>
                      <a:lnTo>
                        <a:pt x="0" y="12"/>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2" name="Rectangle 363"/>
                <p:cNvSpPr>
                  <a:spLocks noChangeArrowheads="1"/>
                </p:cNvSpPr>
                <p:nvPr/>
              </p:nvSpPr>
              <p:spPr bwMode="auto">
                <a:xfrm>
                  <a:off x="3568700" y="4076700"/>
                  <a:ext cx="1588"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23" name="Freeform 364"/>
                <p:cNvSpPr>
                  <a:spLocks/>
                </p:cNvSpPr>
                <p:nvPr/>
              </p:nvSpPr>
              <p:spPr bwMode="auto">
                <a:xfrm>
                  <a:off x="3578225" y="4076700"/>
                  <a:ext cx="1588" cy="19050"/>
                </a:xfrm>
                <a:custGeom>
                  <a:avLst/>
                  <a:gdLst>
                    <a:gd name="T0" fmla="*/ 0 w 1588"/>
                    <a:gd name="T1" fmla="*/ 0 h 12"/>
                    <a:gd name="T2" fmla="*/ 0 w 1588"/>
                    <a:gd name="T3" fmla="*/ 0 h 12"/>
                    <a:gd name="T4" fmla="*/ 0 w 1588"/>
                    <a:gd name="T5" fmla="*/ 19050 h 12"/>
                    <a:gd name="T6" fmla="*/ 0 w 1588"/>
                    <a:gd name="T7" fmla="*/ 19050 h 12"/>
                    <a:gd name="T8" fmla="*/ 0 w 1588"/>
                    <a:gd name="T9" fmla="*/ 19050 h 12"/>
                    <a:gd name="T10" fmla="*/ 0 w 1588"/>
                    <a:gd name="T11" fmla="*/ 0 h 12"/>
                    <a:gd name="T12" fmla="*/ 0 w 1588"/>
                    <a:gd name="T13" fmla="*/ 0 h 12"/>
                    <a:gd name="T14" fmla="*/ 0 60000 65536"/>
                    <a:gd name="T15" fmla="*/ 0 60000 65536"/>
                    <a:gd name="T16" fmla="*/ 0 60000 65536"/>
                    <a:gd name="T17" fmla="*/ 0 60000 65536"/>
                    <a:gd name="T18" fmla="*/ 0 60000 65536"/>
                    <a:gd name="T19" fmla="*/ 0 60000 65536"/>
                    <a:gd name="T20" fmla="*/ 0 60000 65536"/>
                    <a:gd name="T21" fmla="*/ 0 w 1588"/>
                    <a:gd name="T22" fmla="*/ 0 h 12"/>
                    <a:gd name="T23" fmla="*/ 1588 w 1588"/>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2">
                      <a:moveTo>
                        <a:pt x="0" y="0"/>
                      </a:moveTo>
                      <a:lnTo>
                        <a:pt x="0" y="0"/>
                      </a:lnTo>
                      <a:lnTo>
                        <a:pt x="0" y="12"/>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4" name="Freeform 365"/>
                <p:cNvSpPr>
                  <a:spLocks/>
                </p:cNvSpPr>
                <p:nvPr/>
              </p:nvSpPr>
              <p:spPr bwMode="auto">
                <a:xfrm>
                  <a:off x="3527425" y="4076700"/>
                  <a:ext cx="11113" cy="9525"/>
                </a:xfrm>
                <a:custGeom>
                  <a:avLst/>
                  <a:gdLst>
                    <a:gd name="T0" fmla="*/ 11113 w 7"/>
                    <a:gd name="T1" fmla="*/ 9525 h 6"/>
                    <a:gd name="T2" fmla="*/ 11113 w 7"/>
                    <a:gd name="T3" fmla="*/ 9525 h 6"/>
                    <a:gd name="T4" fmla="*/ 0 w 7"/>
                    <a:gd name="T5" fmla="*/ 9525 h 6"/>
                    <a:gd name="T6" fmla="*/ 0 w 7"/>
                    <a:gd name="T7" fmla="*/ 9525 h 6"/>
                    <a:gd name="T8" fmla="*/ 0 w 7"/>
                    <a:gd name="T9" fmla="*/ 9525 h 6"/>
                    <a:gd name="T10" fmla="*/ 0 w 7"/>
                    <a:gd name="T11" fmla="*/ 9525 h 6"/>
                    <a:gd name="T12" fmla="*/ 0 w 7"/>
                    <a:gd name="T13" fmla="*/ 9525 h 6"/>
                    <a:gd name="T14" fmla="*/ 11113 w 7"/>
                    <a:gd name="T15" fmla="*/ 9525 h 6"/>
                    <a:gd name="T16" fmla="*/ 11113 w 7"/>
                    <a:gd name="T17" fmla="*/ 9525 h 6"/>
                    <a:gd name="T18" fmla="*/ 11113 w 7"/>
                    <a:gd name="T19" fmla="*/ 0 h 6"/>
                    <a:gd name="T20" fmla="*/ 11113 w 7"/>
                    <a:gd name="T21" fmla="*/ 0 h 6"/>
                    <a:gd name="T22" fmla="*/ 11113 w 7"/>
                    <a:gd name="T23" fmla="*/ 9525 h 6"/>
                    <a:gd name="T24" fmla="*/ 11113 w 7"/>
                    <a:gd name="T25" fmla="*/ 9525 h 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
                    <a:gd name="T40" fmla="*/ 0 h 6"/>
                    <a:gd name="T41" fmla="*/ 7 w 7"/>
                    <a:gd name="T42" fmla="*/ 6 h 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 h="6">
                      <a:moveTo>
                        <a:pt x="7" y="6"/>
                      </a:moveTo>
                      <a:lnTo>
                        <a:pt x="7" y="6"/>
                      </a:lnTo>
                      <a:lnTo>
                        <a:pt x="0" y="6"/>
                      </a:lnTo>
                      <a:lnTo>
                        <a:pt x="7" y="6"/>
                      </a:lnTo>
                      <a:lnTo>
                        <a:pt x="7" y="0"/>
                      </a:lnTo>
                      <a:lnTo>
                        <a:pt x="7"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5" name="Freeform 366"/>
                <p:cNvSpPr>
                  <a:spLocks/>
                </p:cNvSpPr>
                <p:nvPr/>
              </p:nvSpPr>
              <p:spPr bwMode="auto">
                <a:xfrm>
                  <a:off x="3587750" y="4076700"/>
                  <a:ext cx="1588" cy="9525"/>
                </a:xfrm>
                <a:custGeom>
                  <a:avLst/>
                  <a:gdLst>
                    <a:gd name="T0" fmla="*/ 0 w 1588"/>
                    <a:gd name="T1" fmla="*/ 9525 h 6"/>
                    <a:gd name="T2" fmla="*/ 0 w 1588"/>
                    <a:gd name="T3" fmla="*/ 9525 h 6"/>
                    <a:gd name="T4" fmla="*/ 0 w 1588"/>
                    <a:gd name="T5" fmla="*/ 0 h 6"/>
                    <a:gd name="T6" fmla="*/ 0 w 1588"/>
                    <a:gd name="T7" fmla="*/ 0 h 6"/>
                    <a:gd name="T8" fmla="*/ 0 w 1588"/>
                    <a:gd name="T9" fmla="*/ 9525 h 6"/>
                    <a:gd name="T10" fmla="*/ 0 w 1588"/>
                    <a:gd name="T11" fmla="*/ 9525 h 6"/>
                    <a:gd name="T12" fmla="*/ 0 60000 65536"/>
                    <a:gd name="T13" fmla="*/ 0 60000 65536"/>
                    <a:gd name="T14" fmla="*/ 0 60000 65536"/>
                    <a:gd name="T15" fmla="*/ 0 60000 65536"/>
                    <a:gd name="T16" fmla="*/ 0 60000 65536"/>
                    <a:gd name="T17" fmla="*/ 0 60000 65536"/>
                    <a:gd name="T18" fmla="*/ 0 w 1588"/>
                    <a:gd name="T19" fmla="*/ 0 h 6"/>
                    <a:gd name="T20" fmla="*/ 1588 w 1588"/>
                    <a:gd name="T21" fmla="*/ 6 h 6"/>
                  </a:gdLst>
                  <a:ahLst/>
                  <a:cxnLst>
                    <a:cxn ang="T12">
                      <a:pos x="T0" y="T1"/>
                    </a:cxn>
                    <a:cxn ang="T13">
                      <a:pos x="T2" y="T3"/>
                    </a:cxn>
                    <a:cxn ang="T14">
                      <a:pos x="T4" y="T5"/>
                    </a:cxn>
                    <a:cxn ang="T15">
                      <a:pos x="T6" y="T7"/>
                    </a:cxn>
                    <a:cxn ang="T16">
                      <a:pos x="T8" y="T9"/>
                    </a:cxn>
                    <a:cxn ang="T17">
                      <a:pos x="T10" y="T11"/>
                    </a:cxn>
                  </a:cxnLst>
                  <a:rect l="T18" t="T19" r="T20" b="T21"/>
                  <a:pathLst>
                    <a:path w="1588" h="6">
                      <a:moveTo>
                        <a:pt x="0" y="6"/>
                      </a:moveTo>
                      <a:lnTo>
                        <a:pt x="0" y="6"/>
                      </a:lnTo>
                      <a:lnTo>
                        <a:pt x="0" y="0"/>
                      </a:lnTo>
                      <a:lnTo>
                        <a:pt x="0"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6" name="Freeform 367"/>
                <p:cNvSpPr>
                  <a:spLocks/>
                </p:cNvSpPr>
                <p:nvPr/>
              </p:nvSpPr>
              <p:spPr bwMode="auto">
                <a:xfrm>
                  <a:off x="3587750" y="4076700"/>
                  <a:ext cx="11113" cy="9525"/>
                </a:xfrm>
                <a:custGeom>
                  <a:avLst/>
                  <a:gdLst>
                    <a:gd name="T0" fmla="*/ 0 w 7"/>
                    <a:gd name="T1" fmla="*/ 0 h 6"/>
                    <a:gd name="T2" fmla="*/ 0 w 7"/>
                    <a:gd name="T3" fmla="*/ 0 h 6"/>
                    <a:gd name="T4" fmla="*/ 11113 w 7"/>
                    <a:gd name="T5" fmla="*/ 9525 h 6"/>
                    <a:gd name="T6" fmla="*/ 11113 w 7"/>
                    <a:gd name="T7" fmla="*/ 9525 h 6"/>
                    <a:gd name="T8" fmla="*/ 11113 w 7"/>
                    <a:gd name="T9" fmla="*/ 9525 h 6"/>
                    <a:gd name="T10" fmla="*/ 0 w 7"/>
                    <a:gd name="T11" fmla="*/ 0 h 6"/>
                    <a:gd name="T12" fmla="*/ 0 w 7"/>
                    <a:gd name="T13" fmla="*/ 0 h 6"/>
                    <a:gd name="T14" fmla="*/ 0 60000 65536"/>
                    <a:gd name="T15" fmla="*/ 0 60000 65536"/>
                    <a:gd name="T16" fmla="*/ 0 60000 65536"/>
                    <a:gd name="T17" fmla="*/ 0 60000 65536"/>
                    <a:gd name="T18" fmla="*/ 0 60000 65536"/>
                    <a:gd name="T19" fmla="*/ 0 60000 65536"/>
                    <a:gd name="T20" fmla="*/ 0 60000 65536"/>
                    <a:gd name="T21" fmla="*/ 0 w 7"/>
                    <a:gd name="T22" fmla="*/ 0 h 6"/>
                    <a:gd name="T23" fmla="*/ 7 w 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 h="6">
                      <a:moveTo>
                        <a:pt x="0" y="0"/>
                      </a:moveTo>
                      <a:lnTo>
                        <a:pt x="0" y="0"/>
                      </a:lnTo>
                      <a:lnTo>
                        <a:pt x="7"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7" name="Freeform 368"/>
                <p:cNvSpPr>
                  <a:spLocks/>
                </p:cNvSpPr>
                <p:nvPr/>
              </p:nvSpPr>
              <p:spPr bwMode="auto">
                <a:xfrm>
                  <a:off x="3557588" y="4086225"/>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8" name="Freeform 369"/>
                <p:cNvSpPr>
                  <a:spLocks/>
                </p:cNvSpPr>
                <p:nvPr/>
              </p:nvSpPr>
              <p:spPr bwMode="auto">
                <a:xfrm>
                  <a:off x="3568700" y="4086225"/>
                  <a:ext cx="1588"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29" name="Freeform 370"/>
                <p:cNvSpPr>
                  <a:spLocks/>
                </p:cNvSpPr>
                <p:nvPr/>
              </p:nvSpPr>
              <p:spPr bwMode="auto">
                <a:xfrm>
                  <a:off x="3729038" y="4086225"/>
                  <a:ext cx="1587" cy="9525"/>
                </a:xfrm>
                <a:custGeom>
                  <a:avLst/>
                  <a:gdLst>
                    <a:gd name="T0" fmla="*/ 0 w 1588"/>
                    <a:gd name="T1" fmla="*/ 0 h 6"/>
                    <a:gd name="T2" fmla="*/ 0 w 1588"/>
                    <a:gd name="T3" fmla="*/ 0 h 6"/>
                    <a:gd name="T4" fmla="*/ 0 w 1588"/>
                    <a:gd name="T5" fmla="*/ 9525 h 6"/>
                    <a:gd name="T6" fmla="*/ 0 w 1588"/>
                    <a:gd name="T7" fmla="*/ 9525 h 6"/>
                    <a:gd name="T8" fmla="*/ 0 w 1588"/>
                    <a:gd name="T9" fmla="*/ 9525 h 6"/>
                    <a:gd name="T10" fmla="*/ 0 w 1588"/>
                    <a:gd name="T11" fmla="*/ 0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0" name="Oval 371"/>
                <p:cNvSpPr>
                  <a:spLocks noChangeArrowheads="1"/>
                </p:cNvSpPr>
                <p:nvPr/>
              </p:nvSpPr>
              <p:spPr bwMode="auto">
                <a:xfrm>
                  <a:off x="3538538" y="4086225"/>
                  <a:ext cx="1587" cy="9525"/>
                </a:xfrm>
                <a:prstGeom prst="ellipse">
                  <a:avLst/>
                </a:pr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1" name="Freeform 372"/>
                <p:cNvSpPr>
                  <a:spLocks/>
                </p:cNvSpPr>
                <p:nvPr/>
              </p:nvSpPr>
              <p:spPr bwMode="auto">
                <a:xfrm>
                  <a:off x="3729038" y="4095750"/>
                  <a:ext cx="1587" cy="1588"/>
                </a:xfrm>
                <a:custGeom>
                  <a:avLst/>
                  <a:gdLst>
                    <a:gd name="T0" fmla="*/ 0 w 1588"/>
                    <a:gd name="T1" fmla="*/ 0 h 1588"/>
                    <a:gd name="T2" fmla="*/ 0 w 1588"/>
                    <a:gd name="T3" fmla="*/ 0 h 1588"/>
                    <a:gd name="T4" fmla="*/ 0 w 1588"/>
                    <a:gd name="T5" fmla="*/ 0 h 1588"/>
                    <a:gd name="T6" fmla="*/ 0 w 1588"/>
                    <a:gd name="T7" fmla="*/ 0 h 1588"/>
                    <a:gd name="T8" fmla="*/ 0 w 1588"/>
                    <a:gd name="T9" fmla="*/ 0 h 1588"/>
                    <a:gd name="T10" fmla="*/ 0 w 1588"/>
                    <a:gd name="T11" fmla="*/ 0 h 1588"/>
                    <a:gd name="T12" fmla="*/ 0 w 1588"/>
                    <a:gd name="T13" fmla="*/ 0 h 1588"/>
                    <a:gd name="T14" fmla="*/ 0 60000 65536"/>
                    <a:gd name="T15" fmla="*/ 0 60000 65536"/>
                    <a:gd name="T16" fmla="*/ 0 60000 65536"/>
                    <a:gd name="T17" fmla="*/ 0 60000 65536"/>
                    <a:gd name="T18" fmla="*/ 0 60000 65536"/>
                    <a:gd name="T19" fmla="*/ 0 60000 65536"/>
                    <a:gd name="T20" fmla="*/ 0 60000 65536"/>
                    <a:gd name="T21" fmla="*/ 0 w 1588"/>
                    <a:gd name="T22" fmla="*/ 0 h 1588"/>
                    <a:gd name="T23" fmla="*/ 1588 w 1588"/>
                    <a:gd name="T24" fmla="*/ 1588 h 158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588">
                      <a:moveTo>
                        <a:pt x="0" y="0"/>
                      </a:moveTo>
                      <a:lnTo>
                        <a:pt x="0" y="0"/>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2" name="Rectangle 373"/>
                <p:cNvSpPr>
                  <a:spLocks noChangeArrowheads="1"/>
                </p:cNvSpPr>
                <p:nvPr/>
              </p:nvSpPr>
              <p:spPr bwMode="auto">
                <a:xfrm>
                  <a:off x="3598863" y="4095750"/>
                  <a:ext cx="1587" cy="1588"/>
                </a:xfrm>
                <a:prstGeom prst="rect">
                  <a:avLst/>
                </a:prstGeom>
                <a:grpFill/>
                <a:ln w="9525">
                  <a:noFill/>
                  <a:miter lim="800000"/>
                  <a:headEnd/>
                  <a:tailEnd/>
                </a:ln>
              </p:spPr>
              <p:txBody>
                <a:bodyPr/>
                <a:lstStyle/>
                <a:p>
                  <a:pPr>
                    <a:defRPr/>
                  </a:pPr>
                  <a:endParaRPr lang="da-DK">
                    <a:latin typeface="Arial" pitchFamily="-108" charset="0"/>
                    <a:cs typeface="ＭＳ Ｐゴシック" pitchFamily="-108" charset="-128"/>
                  </a:endParaRPr>
                </a:p>
              </p:txBody>
            </p:sp>
            <p:sp>
              <p:nvSpPr>
                <p:cNvPr id="133" name="Freeform 380"/>
                <p:cNvSpPr>
                  <a:spLocks/>
                </p:cNvSpPr>
                <p:nvPr/>
              </p:nvSpPr>
              <p:spPr bwMode="auto">
                <a:xfrm>
                  <a:off x="4264025" y="3824288"/>
                  <a:ext cx="261938" cy="331787"/>
                </a:xfrm>
                <a:custGeom>
                  <a:avLst/>
                  <a:gdLst>
                    <a:gd name="T0" fmla="*/ 141288 w 165"/>
                    <a:gd name="T1" fmla="*/ 9525 h 209"/>
                    <a:gd name="T2" fmla="*/ 141288 w 165"/>
                    <a:gd name="T3" fmla="*/ 9525 h 209"/>
                    <a:gd name="T4" fmla="*/ 100013 w 165"/>
                    <a:gd name="T5" fmla="*/ 0 h 209"/>
                    <a:gd name="T6" fmla="*/ 100013 w 165"/>
                    <a:gd name="T7" fmla="*/ 0 h 209"/>
                    <a:gd name="T8" fmla="*/ 90488 w 165"/>
                    <a:gd name="T9" fmla="*/ 9525 h 209"/>
                    <a:gd name="T10" fmla="*/ 80963 w 165"/>
                    <a:gd name="T11" fmla="*/ 20637 h 209"/>
                    <a:gd name="T12" fmla="*/ 80963 w 165"/>
                    <a:gd name="T13" fmla="*/ 20637 h 209"/>
                    <a:gd name="T14" fmla="*/ 50800 w 165"/>
                    <a:gd name="T15" fmla="*/ 60325 h 209"/>
                    <a:gd name="T16" fmla="*/ 39688 w 165"/>
                    <a:gd name="T17" fmla="*/ 111125 h 209"/>
                    <a:gd name="T18" fmla="*/ 39688 w 165"/>
                    <a:gd name="T19" fmla="*/ 111125 h 209"/>
                    <a:gd name="T20" fmla="*/ 39688 w 165"/>
                    <a:gd name="T21" fmla="*/ 160337 h 209"/>
                    <a:gd name="T22" fmla="*/ 30163 w 165"/>
                    <a:gd name="T23" fmla="*/ 211137 h 209"/>
                    <a:gd name="T24" fmla="*/ 30163 w 165"/>
                    <a:gd name="T25" fmla="*/ 211137 h 209"/>
                    <a:gd name="T26" fmla="*/ 9525 w 165"/>
                    <a:gd name="T27" fmla="*/ 252412 h 209"/>
                    <a:gd name="T28" fmla="*/ 0 w 165"/>
                    <a:gd name="T29" fmla="*/ 282575 h 209"/>
                    <a:gd name="T30" fmla="*/ 9525 w 165"/>
                    <a:gd name="T31" fmla="*/ 312737 h 209"/>
                    <a:gd name="T32" fmla="*/ 9525 w 165"/>
                    <a:gd name="T33" fmla="*/ 312737 h 209"/>
                    <a:gd name="T34" fmla="*/ 39688 w 165"/>
                    <a:gd name="T35" fmla="*/ 331787 h 209"/>
                    <a:gd name="T36" fmla="*/ 39688 w 165"/>
                    <a:gd name="T37" fmla="*/ 331787 h 209"/>
                    <a:gd name="T38" fmla="*/ 60325 w 165"/>
                    <a:gd name="T39" fmla="*/ 331787 h 209"/>
                    <a:gd name="T40" fmla="*/ 80963 w 165"/>
                    <a:gd name="T41" fmla="*/ 322262 h 209"/>
                    <a:gd name="T42" fmla="*/ 80963 w 165"/>
                    <a:gd name="T43" fmla="*/ 322262 h 209"/>
                    <a:gd name="T44" fmla="*/ 160338 w 165"/>
                    <a:gd name="T45" fmla="*/ 322262 h 209"/>
                    <a:gd name="T46" fmla="*/ 241300 w 165"/>
                    <a:gd name="T47" fmla="*/ 322262 h 209"/>
                    <a:gd name="T48" fmla="*/ 241300 w 165"/>
                    <a:gd name="T49" fmla="*/ 322262 h 209"/>
                    <a:gd name="T50" fmla="*/ 261938 w 165"/>
                    <a:gd name="T51" fmla="*/ 312737 h 209"/>
                    <a:gd name="T52" fmla="*/ 261938 w 165"/>
                    <a:gd name="T53" fmla="*/ 312737 h 209"/>
                    <a:gd name="T54" fmla="*/ 261938 w 165"/>
                    <a:gd name="T55" fmla="*/ 282575 h 209"/>
                    <a:gd name="T56" fmla="*/ 261938 w 165"/>
                    <a:gd name="T57" fmla="*/ 282575 h 209"/>
                    <a:gd name="T58" fmla="*/ 252413 w 165"/>
                    <a:gd name="T59" fmla="*/ 252412 h 209"/>
                    <a:gd name="T60" fmla="*/ 241300 w 165"/>
                    <a:gd name="T61" fmla="*/ 222250 h 209"/>
                    <a:gd name="T62" fmla="*/ 241300 w 165"/>
                    <a:gd name="T63" fmla="*/ 222250 h 209"/>
                    <a:gd name="T64" fmla="*/ 231775 w 165"/>
                    <a:gd name="T65" fmla="*/ 201612 h 209"/>
                    <a:gd name="T66" fmla="*/ 222250 w 165"/>
                    <a:gd name="T67" fmla="*/ 171450 h 209"/>
                    <a:gd name="T68" fmla="*/ 222250 w 165"/>
                    <a:gd name="T69" fmla="*/ 120650 h 209"/>
                    <a:gd name="T70" fmla="*/ 222250 w 165"/>
                    <a:gd name="T71" fmla="*/ 120650 h 209"/>
                    <a:gd name="T72" fmla="*/ 211138 w 165"/>
                    <a:gd name="T73" fmla="*/ 60325 h 209"/>
                    <a:gd name="T74" fmla="*/ 211138 w 165"/>
                    <a:gd name="T75" fmla="*/ 60325 h 209"/>
                    <a:gd name="T76" fmla="*/ 211138 w 165"/>
                    <a:gd name="T77" fmla="*/ 39687 h 209"/>
                    <a:gd name="T78" fmla="*/ 201613 w 165"/>
                    <a:gd name="T79" fmla="*/ 20637 h 209"/>
                    <a:gd name="T80" fmla="*/ 201613 w 165"/>
                    <a:gd name="T81" fmla="*/ 20637 h 209"/>
                    <a:gd name="T82" fmla="*/ 171450 w 165"/>
                    <a:gd name="T83" fmla="*/ 9525 h 209"/>
                    <a:gd name="T84" fmla="*/ 171450 w 165"/>
                    <a:gd name="T85" fmla="*/ 9525 h 209"/>
                    <a:gd name="T86" fmla="*/ 150813 w 165"/>
                    <a:gd name="T87" fmla="*/ 0 h 209"/>
                    <a:gd name="T88" fmla="*/ 141288 w 165"/>
                    <a:gd name="T89" fmla="*/ 0 h 209"/>
                    <a:gd name="T90" fmla="*/ 141288 w 165"/>
                    <a:gd name="T91" fmla="*/ 9525 h 20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65"/>
                    <a:gd name="T139" fmla="*/ 0 h 209"/>
                    <a:gd name="T140" fmla="*/ 165 w 165"/>
                    <a:gd name="T141" fmla="*/ 209 h 20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65" h="209">
                      <a:moveTo>
                        <a:pt x="89" y="6"/>
                      </a:moveTo>
                      <a:lnTo>
                        <a:pt x="89" y="6"/>
                      </a:lnTo>
                      <a:lnTo>
                        <a:pt x="63" y="0"/>
                      </a:lnTo>
                      <a:lnTo>
                        <a:pt x="57" y="6"/>
                      </a:lnTo>
                      <a:lnTo>
                        <a:pt x="51" y="13"/>
                      </a:lnTo>
                      <a:lnTo>
                        <a:pt x="32" y="38"/>
                      </a:lnTo>
                      <a:lnTo>
                        <a:pt x="25" y="70"/>
                      </a:lnTo>
                      <a:lnTo>
                        <a:pt x="25" y="101"/>
                      </a:lnTo>
                      <a:lnTo>
                        <a:pt x="19" y="133"/>
                      </a:lnTo>
                      <a:lnTo>
                        <a:pt x="6" y="159"/>
                      </a:lnTo>
                      <a:lnTo>
                        <a:pt x="0" y="178"/>
                      </a:lnTo>
                      <a:lnTo>
                        <a:pt x="6" y="197"/>
                      </a:lnTo>
                      <a:lnTo>
                        <a:pt x="25" y="209"/>
                      </a:lnTo>
                      <a:lnTo>
                        <a:pt x="38" y="209"/>
                      </a:lnTo>
                      <a:lnTo>
                        <a:pt x="51" y="203"/>
                      </a:lnTo>
                      <a:lnTo>
                        <a:pt x="101" y="203"/>
                      </a:lnTo>
                      <a:lnTo>
                        <a:pt x="152" y="203"/>
                      </a:lnTo>
                      <a:lnTo>
                        <a:pt x="165" y="197"/>
                      </a:lnTo>
                      <a:lnTo>
                        <a:pt x="165" y="178"/>
                      </a:lnTo>
                      <a:lnTo>
                        <a:pt x="159" y="159"/>
                      </a:lnTo>
                      <a:lnTo>
                        <a:pt x="152" y="140"/>
                      </a:lnTo>
                      <a:lnTo>
                        <a:pt x="146" y="127"/>
                      </a:lnTo>
                      <a:lnTo>
                        <a:pt x="140" y="108"/>
                      </a:lnTo>
                      <a:lnTo>
                        <a:pt x="140" y="76"/>
                      </a:lnTo>
                      <a:lnTo>
                        <a:pt x="133" y="38"/>
                      </a:lnTo>
                      <a:lnTo>
                        <a:pt x="133" y="25"/>
                      </a:lnTo>
                      <a:lnTo>
                        <a:pt x="127" y="13"/>
                      </a:lnTo>
                      <a:lnTo>
                        <a:pt x="108" y="6"/>
                      </a:lnTo>
                      <a:lnTo>
                        <a:pt x="95" y="0"/>
                      </a:lnTo>
                      <a:lnTo>
                        <a:pt x="89" y="0"/>
                      </a:lnTo>
                      <a:lnTo>
                        <a:pt x="89" y="6"/>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sp>
              <p:nvSpPr>
                <p:cNvPr id="134" name="Freeform 381"/>
                <p:cNvSpPr>
                  <a:spLocks/>
                </p:cNvSpPr>
                <p:nvPr/>
              </p:nvSpPr>
              <p:spPr bwMode="auto">
                <a:xfrm>
                  <a:off x="3295650" y="3733800"/>
                  <a:ext cx="1392238" cy="2287588"/>
                </a:xfrm>
                <a:custGeom>
                  <a:avLst/>
                  <a:gdLst>
                    <a:gd name="T0" fmla="*/ 161925 w 877"/>
                    <a:gd name="T1" fmla="*/ 211138 h 1441"/>
                    <a:gd name="T2" fmla="*/ 242888 w 877"/>
                    <a:gd name="T3" fmla="*/ 90488 h 1441"/>
                    <a:gd name="T4" fmla="*/ 333375 w 877"/>
                    <a:gd name="T5" fmla="*/ 201613 h 1441"/>
                    <a:gd name="T6" fmla="*/ 342900 w 877"/>
                    <a:gd name="T7" fmla="*/ 271463 h 1441"/>
                    <a:gd name="T8" fmla="*/ 463550 w 877"/>
                    <a:gd name="T9" fmla="*/ 422275 h 1441"/>
                    <a:gd name="T10" fmla="*/ 685800 w 877"/>
                    <a:gd name="T11" fmla="*/ 292100 h 1441"/>
                    <a:gd name="T12" fmla="*/ 685800 w 877"/>
                    <a:gd name="T13" fmla="*/ 141288 h 1441"/>
                    <a:gd name="T14" fmla="*/ 736600 w 877"/>
                    <a:gd name="T15" fmla="*/ 19050 h 1441"/>
                    <a:gd name="T16" fmla="*/ 847725 w 877"/>
                    <a:gd name="T17" fmla="*/ 19050 h 1441"/>
                    <a:gd name="T18" fmla="*/ 887413 w 877"/>
                    <a:gd name="T19" fmla="*/ 171450 h 1441"/>
                    <a:gd name="T20" fmla="*/ 836613 w 877"/>
                    <a:gd name="T21" fmla="*/ 301625 h 1441"/>
                    <a:gd name="T22" fmla="*/ 1049338 w 877"/>
                    <a:gd name="T23" fmla="*/ 331788 h 1441"/>
                    <a:gd name="T24" fmla="*/ 1028700 w 877"/>
                    <a:gd name="T25" fmla="*/ 282575 h 1441"/>
                    <a:gd name="T26" fmla="*/ 1049338 w 877"/>
                    <a:gd name="T27" fmla="*/ 120650 h 1441"/>
                    <a:gd name="T28" fmla="*/ 1179513 w 877"/>
                    <a:gd name="T29" fmla="*/ 211138 h 1441"/>
                    <a:gd name="T30" fmla="*/ 1169988 w 877"/>
                    <a:gd name="T31" fmla="*/ 312738 h 1441"/>
                    <a:gd name="T32" fmla="*/ 1160463 w 877"/>
                    <a:gd name="T33" fmla="*/ 342900 h 1441"/>
                    <a:gd name="T34" fmla="*/ 1320800 w 877"/>
                    <a:gd name="T35" fmla="*/ 433388 h 1441"/>
                    <a:gd name="T36" fmla="*/ 1290638 w 877"/>
                    <a:gd name="T37" fmla="*/ 584200 h 1441"/>
                    <a:gd name="T38" fmla="*/ 1281113 w 877"/>
                    <a:gd name="T39" fmla="*/ 1411288 h 1441"/>
                    <a:gd name="T40" fmla="*/ 1270000 w 877"/>
                    <a:gd name="T41" fmla="*/ 1522413 h 1441"/>
                    <a:gd name="T42" fmla="*/ 1350963 w 877"/>
                    <a:gd name="T43" fmla="*/ 1944688 h 1441"/>
                    <a:gd name="T44" fmla="*/ 1239838 w 877"/>
                    <a:gd name="T45" fmla="*/ 1955801 h 1441"/>
                    <a:gd name="T46" fmla="*/ 1160463 w 877"/>
                    <a:gd name="T47" fmla="*/ 1874838 h 1441"/>
                    <a:gd name="T48" fmla="*/ 1160463 w 877"/>
                    <a:gd name="T49" fmla="*/ 1511300 h 1441"/>
                    <a:gd name="T50" fmla="*/ 1058863 w 877"/>
                    <a:gd name="T51" fmla="*/ 1077913 h 1441"/>
                    <a:gd name="T52" fmla="*/ 1068388 w 877"/>
                    <a:gd name="T53" fmla="*/ 1450975 h 1441"/>
                    <a:gd name="T54" fmla="*/ 1139825 w 877"/>
                    <a:gd name="T55" fmla="*/ 1814513 h 1441"/>
                    <a:gd name="T56" fmla="*/ 1089025 w 877"/>
                    <a:gd name="T57" fmla="*/ 1865313 h 1441"/>
                    <a:gd name="T58" fmla="*/ 989013 w 877"/>
                    <a:gd name="T59" fmla="*/ 1874838 h 1441"/>
                    <a:gd name="T60" fmla="*/ 977900 w 877"/>
                    <a:gd name="T61" fmla="*/ 1592263 h 1441"/>
                    <a:gd name="T62" fmla="*/ 908050 w 877"/>
                    <a:gd name="T63" fmla="*/ 1784351 h 1441"/>
                    <a:gd name="T64" fmla="*/ 817563 w 877"/>
                    <a:gd name="T65" fmla="*/ 2046288 h 1441"/>
                    <a:gd name="T66" fmla="*/ 787400 w 877"/>
                    <a:gd name="T67" fmla="*/ 1965326 h 1441"/>
                    <a:gd name="T68" fmla="*/ 787400 w 877"/>
                    <a:gd name="T69" fmla="*/ 1712913 h 1441"/>
                    <a:gd name="T70" fmla="*/ 766763 w 877"/>
                    <a:gd name="T71" fmla="*/ 1279525 h 1441"/>
                    <a:gd name="T72" fmla="*/ 715963 w 877"/>
                    <a:gd name="T73" fmla="*/ 1481138 h 1441"/>
                    <a:gd name="T74" fmla="*/ 695325 w 877"/>
                    <a:gd name="T75" fmla="*/ 2016126 h 1441"/>
                    <a:gd name="T76" fmla="*/ 685800 w 877"/>
                    <a:gd name="T77" fmla="*/ 2097088 h 1441"/>
                    <a:gd name="T78" fmla="*/ 646113 w 877"/>
                    <a:gd name="T79" fmla="*/ 2206626 h 1441"/>
                    <a:gd name="T80" fmla="*/ 514350 w 877"/>
                    <a:gd name="T81" fmla="*/ 2278063 h 1441"/>
                    <a:gd name="T82" fmla="*/ 554038 w 877"/>
                    <a:gd name="T83" fmla="*/ 1925638 h 1441"/>
                    <a:gd name="T84" fmla="*/ 554038 w 877"/>
                    <a:gd name="T85" fmla="*/ 1370013 h 1441"/>
                    <a:gd name="T86" fmla="*/ 544513 w 877"/>
                    <a:gd name="T87" fmla="*/ 1089025 h 1441"/>
                    <a:gd name="T88" fmla="*/ 463550 w 877"/>
                    <a:gd name="T89" fmla="*/ 1179513 h 1441"/>
                    <a:gd name="T90" fmla="*/ 523875 w 877"/>
                    <a:gd name="T91" fmla="*/ 1733551 h 1441"/>
                    <a:gd name="T92" fmla="*/ 514350 w 877"/>
                    <a:gd name="T93" fmla="*/ 2025651 h 1441"/>
                    <a:gd name="T94" fmla="*/ 423863 w 877"/>
                    <a:gd name="T95" fmla="*/ 2076451 h 1441"/>
                    <a:gd name="T96" fmla="*/ 403225 w 877"/>
                    <a:gd name="T97" fmla="*/ 1884363 h 1441"/>
                    <a:gd name="T98" fmla="*/ 292100 w 877"/>
                    <a:gd name="T99" fmla="*/ 1309688 h 1441"/>
                    <a:gd name="T100" fmla="*/ 292100 w 877"/>
                    <a:gd name="T101" fmla="*/ 1582738 h 1441"/>
                    <a:gd name="T102" fmla="*/ 303213 w 877"/>
                    <a:gd name="T103" fmla="*/ 1895476 h 1441"/>
                    <a:gd name="T104" fmla="*/ 212725 w 877"/>
                    <a:gd name="T105" fmla="*/ 1974851 h 1441"/>
                    <a:gd name="T106" fmla="*/ 171450 w 877"/>
                    <a:gd name="T107" fmla="*/ 1874838 h 1441"/>
                    <a:gd name="T108" fmla="*/ 141288 w 877"/>
                    <a:gd name="T109" fmla="*/ 1622425 h 1441"/>
                    <a:gd name="T110" fmla="*/ 11113 w 877"/>
                    <a:gd name="T111" fmla="*/ 1098550 h 1441"/>
                    <a:gd name="T112" fmla="*/ 50800 w 877"/>
                    <a:gd name="T113" fmla="*/ 533400 h 144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877"/>
                    <a:gd name="T172" fmla="*/ 0 h 1441"/>
                    <a:gd name="T173" fmla="*/ 877 w 877"/>
                    <a:gd name="T174" fmla="*/ 1441 h 144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877" h="1441">
                      <a:moveTo>
                        <a:pt x="57" y="279"/>
                      </a:moveTo>
                      <a:lnTo>
                        <a:pt x="127" y="247"/>
                      </a:lnTo>
                      <a:lnTo>
                        <a:pt x="134" y="222"/>
                      </a:lnTo>
                      <a:lnTo>
                        <a:pt x="121" y="216"/>
                      </a:lnTo>
                      <a:lnTo>
                        <a:pt x="108" y="184"/>
                      </a:lnTo>
                      <a:lnTo>
                        <a:pt x="102" y="133"/>
                      </a:lnTo>
                      <a:lnTo>
                        <a:pt x="102" y="101"/>
                      </a:lnTo>
                      <a:lnTo>
                        <a:pt x="108" y="89"/>
                      </a:lnTo>
                      <a:lnTo>
                        <a:pt x="121" y="70"/>
                      </a:lnTo>
                      <a:lnTo>
                        <a:pt x="134" y="63"/>
                      </a:lnTo>
                      <a:lnTo>
                        <a:pt x="153" y="57"/>
                      </a:lnTo>
                      <a:lnTo>
                        <a:pt x="172" y="70"/>
                      </a:lnTo>
                      <a:lnTo>
                        <a:pt x="197" y="89"/>
                      </a:lnTo>
                      <a:lnTo>
                        <a:pt x="203" y="101"/>
                      </a:lnTo>
                      <a:lnTo>
                        <a:pt x="210" y="127"/>
                      </a:lnTo>
                      <a:lnTo>
                        <a:pt x="216" y="127"/>
                      </a:lnTo>
                      <a:lnTo>
                        <a:pt x="216" y="133"/>
                      </a:lnTo>
                      <a:lnTo>
                        <a:pt x="216" y="146"/>
                      </a:lnTo>
                      <a:lnTo>
                        <a:pt x="216" y="165"/>
                      </a:lnTo>
                      <a:lnTo>
                        <a:pt x="216" y="171"/>
                      </a:lnTo>
                      <a:lnTo>
                        <a:pt x="210" y="165"/>
                      </a:lnTo>
                      <a:lnTo>
                        <a:pt x="210" y="197"/>
                      </a:lnTo>
                      <a:lnTo>
                        <a:pt x="216" y="216"/>
                      </a:lnTo>
                      <a:lnTo>
                        <a:pt x="222" y="228"/>
                      </a:lnTo>
                      <a:lnTo>
                        <a:pt x="248" y="247"/>
                      </a:lnTo>
                      <a:lnTo>
                        <a:pt x="292" y="266"/>
                      </a:lnTo>
                      <a:lnTo>
                        <a:pt x="343" y="235"/>
                      </a:lnTo>
                      <a:lnTo>
                        <a:pt x="381" y="216"/>
                      </a:lnTo>
                      <a:lnTo>
                        <a:pt x="419" y="209"/>
                      </a:lnTo>
                      <a:lnTo>
                        <a:pt x="426" y="190"/>
                      </a:lnTo>
                      <a:lnTo>
                        <a:pt x="432" y="184"/>
                      </a:lnTo>
                      <a:lnTo>
                        <a:pt x="432" y="133"/>
                      </a:lnTo>
                      <a:lnTo>
                        <a:pt x="426" y="114"/>
                      </a:lnTo>
                      <a:lnTo>
                        <a:pt x="419" y="95"/>
                      </a:lnTo>
                      <a:lnTo>
                        <a:pt x="426" y="89"/>
                      </a:lnTo>
                      <a:lnTo>
                        <a:pt x="432" y="89"/>
                      </a:lnTo>
                      <a:lnTo>
                        <a:pt x="438" y="57"/>
                      </a:lnTo>
                      <a:lnTo>
                        <a:pt x="445" y="31"/>
                      </a:lnTo>
                      <a:lnTo>
                        <a:pt x="451" y="19"/>
                      </a:lnTo>
                      <a:lnTo>
                        <a:pt x="464" y="12"/>
                      </a:lnTo>
                      <a:lnTo>
                        <a:pt x="470" y="12"/>
                      </a:lnTo>
                      <a:lnTo>
                        <a:pt x="489" y="6"/>
                      </a:lnTo>
                      <a:lnTo>
                        <a:pt x="508" y="0"/>
                      </a:lnTo>
                      <a:lnTo>
                        <a:pt x="521" y="6"/>
                      </a:lnTo>
                      <a:lnTo>
                        <a:pt x="534" y="12"/>
                      </a:lnTo>
                      <a:lnTo>
                        <a:pt x="546" y="25"/>
                      </a:lnTo>
                      <a:lnTo>
                        <a:pt x="559" y="44"/>
                      </a:lnTo>
                      <a:lnTo>
                        <a:pt x="559" y="57"/>
                      </a:lnTo>
                      <a:lnTo>
                        <a:pt x="559" y="70"/>
                      </a:lnTo>
                      <a:lnTo>
                        <a:pt x="559" y="108"/>
                      </a:lnTo>
                      <a:lnTo>
                        <a:pt x="559" y="127"/>
                      </a:lnTo>
                      <a:lnTo>
                        <a:pt x="553" y="146"/>
                      </a:lnTo>
                      <a:lnTo>
                        <a:pt x="546" y="152"/>
                      </a:lnTo>
                      <a:lnTo>
                        <a:pt x="527" y="190"/>
                      </a:lnTo>
                      <a:lnTo>
                        <a:pt x="521" y="222"/>
                      </a:lnTo>
                      <a:lnTo>
                        <a:pt x="527" y="241"/>
                      </a:lnTo>
                      <a:lnTo>
                        <a:pt x="584" y="260"/>
                      </a:lnTo>
                      <a:lnTo>
                        <a:pt x="635" y="254"/>
                      </a:lnTo>
                      <a:lnTo>
                        <a:pt x="661" y="222"/>
                      </a:lnTo>
                      <a:lnTo>
                        <a:pt x="661" y="209"/>
                      </a:lnTo>
                      <a:lnTo>
                        <a:pt x="654" y="203"/>
                      </a:lnTo>
                      <a:lnTo>
                        <a:pt x="642" y="209"/>
                      </a:lnTo>
                      <a:lnTo>
                        <a:pt x="648" y="190"/>
                      </a:lnTo>
                      <a:lnTo>
                        <a:pt x="648" y="178"/>
                      </a:lnTo>
                      <a:lnTo>
                        <a:pt x="642" y="165"/>
                      </a:lnTo>
                      <a:lnTo>
                        <a:pt x="642" y="152"/>
                      </a:lnTo>
                      <a:lnTo>
                        <a:pt x="642" y="133"/>
                      </a:lnTo>
                      <a:lnTo>
                        <a:pt x="642" y="108"/>
                      </a:lnTo>
                      <a:lnTo>
                        <a:pt x="661" y="76"/>
                      </a:lnTo>
                      <a:lnTo>
                        <a:pt x="667" y="63"/>
                      </a:lnTo>
                      <a:lnTo>
                        <a:pt x="686" y="63"/>
                      </a:lnTo>
                      <a:lnTo>
                        <a:pt x="699" y="63"/>
                      </a:lnTo>
                      <a:lnTo>
                        <a:pt x="724" y="70"/>
                      </a:lnTo>
                      <a:lnTo>
                        <a:pt x="743" y="101"/>
                      </a:lnTo>
                      <a:lnTo>
                        <a:pt x="743" y="133"/>
                      </a:lnTo>
                      <a:lnTo>
                        <a:pt x="743" y="146"/>
                      </a:lnTo>
                      <a:lnTo>
                        <a:pt x="743" y="158"/>
                      </a:lnTo>
                      <a:lnTo>
                        <a:pt x="737" y="171"/>
                      </a:lnTo>
                      <a:lnTo>
                        <a:pt x="737" y="197"/>
                      </a:lnTo>
                      <a:lnTo>
                        <a:pt x="731" y="197"/>
                      </a:lnTo>
                      <a:lnTo>
                        <a:pt x="724" y="197"/>
                      </a:lnTo>
                      <a:lnTo>
                        <a:pt x="724" y="209"/>
                      </a:lnTo>
                      <a:lnTo>
                        <a:pt x="731" y="216"/>
                      </a:lnTo>
                      <a:lnTo>
                        <a:pt x="756" y="235"/>
                      </a:lnTo>
                      <a:lnTo>
                        <a:pt x="800" y="235"/>
                      </a:lnTo>
                      <a:lnTo>
                        <a:pt x="819" y="247"/>
                      </a:lnTo>
                      <a:lnTo>
                        <a:pt x="832" y="260"/>
                      </a:lnTo>
                      <a:lnTo>
                        <a:pt x="832" y="273"/>
                      </a:lnTo>
                      <a:lnTo>
                        <a:pt x="832" y="279"/>
                      </a:lnTo>
                      <a:lnTo>
                        <a:pt x="832" y="292"/>
                      </a:lnTo>
                      <a:lnTo>
                        <a:pt x="819" y="324"/>
                      </a:lnTo>
                      <a:lnTo>
                        <a:pt x="813" y="368"/>
                      </a:lnTo>
                      <a:lnTo>
                        <a:pt x="800" y="406"/>
                      </a:lnTo>
                      <a:lnTo>
                        <a:pt x="788" y="444"/>
                      </a:lnTo>
                      <a:lnTo>
                        <a:pt x="826" y="597"/>
                      </a:lnTo>
                      <a:lnTo>
                        <a:pt x="794" y="609"/>
                      </a:lnTo>
                      <a:lnTo>
                        <a:pt x="807" y="889"/>
                      </a:lnTo>
                      <a:lnTo>
                        <a:pt x="807" y="895"/>
                      </a:lnTo>
                      <a:lnTo>
                        <a:pt x="807" y="901"/>
                      </a:lnTo>
                      <a:lnTo>
                        <a:pt x="807" y="914"/>
                      </a:lnTo>
                      <a:lnTo>
                        <a:pt x="800" y="940"/>
                      </a:lnTo>
                      <a:lnTo>
                        <a:pt x="800" y="959"/>
                      </a:lnTo>
                      <a:lnTo>
                        <a:pt x="800" y="1009"/>
                      </a:lnTo>
                      <a:lnTo>
                        <a:pt x="794" y="1048"/>
                      </a:lnTo>
                      <a:lnTo>
                        <a:pt x="800" y="1111"/>
                      </a:lnTo>
                      <a:lnTo>
                        <a:pt x="807" y="1187"/>
                      </a:lnTo>
                      <a:lnTo>
                        <a:pt x="826" y="1206"/>
                      </a:lnTo>
                      <a:lnTo>
                        <a:pt x="851" y="1225"/>
                      </a:lnTo>
                      <a:lnTo>
                        <a:pt x="870" y="1238"/>
                      </a:lnTo>
                      <a:lnTo>
                        <a:pt x="877" y="1251"/>
                      </a:lnTo>
                      <a:lnTo>
                        <a:pt x="794" y="1238"/>
                      </a:lnTo>
                      <a:lnTo>
                        <a:pt x="788" y="1238"/>
                      </a:lnTo>
                      <a:lnTo>
                        <a:pt x="781" y="1232"/>
                      </a:lnTo>
                      <a:lnTo>
                        <a:pt x="775" y="1219"/>
                      </a:lnTo>
                      <a:lnTo>
                        <a:pt x="762" y="1200"/>
                      </a:lnTo>
                      <a:lnTo>
                        <a:pt x="743" y="1187"/>
                      </a:lnTo>
                      <a:lnTo>
                        <a:pt x="737" y="1213"/>
                      </a:lnTo>
                      <a:lnTo>
                        <a:pt x="731" y="1213"/>
                      </a:lnTo>
                      <a:lnTo>
                        <a:pt x="731" y="1181"/>
                      </a:lnTo>
                      <a:lnTo>
                        <a:pt x="724" y="1175"/>
                      </a:lnTo>
                      <a:lnTo>
                        <a:pt x="724" y="1117"/>
                      </a:lnTo>
                      <a:lnTo>
                        <a:pt x="731" y="1073"/>
                      </a:lnTo>
                      <a:lnTo>
                        <a:pt x="731" y="990"/>
                      </a:lnTo>
                      <a:lnTo>
                        <a:pt x="731" y="971"/>
                      </a:lnTo>
                      <a:lnTo>
                        <a:pt x="731" y="952"/>
                      </a:lnTo>
                      <a:lnTo>
                        <a:pt x="718" y="921"/>
                      </a:lnTo>
                      <a:lnTo>
                        <a:pt x="718" y="876"/>
                      </a:lnTo>
                      <a:lnTo>
                        <a:pt x="711" y="800"/>
                      </a:lnTo>
                      <a:lnTo>
                        <a:pt x="692" y="724"/>
                      </a:lnTo>
                      <a:lnTo>
                        <a:pt x="673" y="673"/>
                      </a:lnTo>
                      <a:lnTo>
                        <a:pt x="667" y="679"/>
                      </a:lnTo>
                      <a:lnTo>
                        <a:pt x="667" y="705"/>
                      </a:lnTo>
                      <a:lnTo>
                        <a:pt x="667" y="774"/>
                      </a:lnTo>
                      <a:lnTo>
                        <a:pt x="667" y="844"/>
                      </a:lnTo>
                      <a:lnTo>
                        <a:pt x="667" y="870"/>
                      </a:lnTo>
                      <a:lnTo>
                        <a:pt x="673" y="889"/>
                      </a:lnTo>
                      <a:lnTo>
                        <a:pt x="673" y="914"/>
                      </a:lnTo>
                      <a:lnTo>
                        <a:pt x="680" y="952"/>
                      </a:lnTo>
                      <a:lnTo>
                        <a:pt x="686" y="990"/>
                      </a:lnTo>
                      <a:lnTo>
                        <a:pt x="699" y="1028"/>
                      </a:lnTo>
                      <a:lnTo>
                        <a:pt x="705" y="1060"/>
                      </a:lnTo>
                      <a:lnTo>
                        <a:pt x="718" y="1098"/>
                      </a:lnTo>
                      <a:lnTo>
                        <a:pt x="718" y="1143"/>
                      </a:lnTo>
                      <a:lnTo>
                        <a:pt x="711" y="1143"/>
                      </a:lnTo>
                      <a:lnTo>
                        <a:pt x="705" y="1168"/>
                      </a:lnTo>
                      <a:lnTo>
                        <a:pt x="699" y="1175"/>
                      </a:lnTo>
                      <a:lnTo>
                        <a:pt x="692" y="1149"/>
                      </a:lnTo>
                      <a:lnTo>
                        <a:pt x="686" y="1175"/>
                      </a:lnTo>
                      <a:lnTo>
                        <a:pt x="680" y="1181"/>
                      </a:lnTo>
                      <a:lnTo>
                        <a:pt x="673" y="1194"/>
                      </a:lnTo>
                      <a:lnTo>
                        <a:pt x="661" y="1200"/>
                      </a:lnTo>
                      <a:lnTo>
                        <a:pt x="610" y="1213"/>
                      </a:lnTo>
                      <a:lnTo>
                        <a:pt x="604" y="1200"/>
                      </a:lnTo>
                      <a:lnTo>
                        <a:pt x="623" y="1181"/>
                      </a:lnTo>
                      <a:lnTo>
                        <a:pt x="629" y="1162"/>
                      </a:lnTo>
                      <a:lnTo>
                        <a:pt x="642" y="1149"/>
                      </a:lnTo>
                      <a:lnTo>
                        <a:pt x="648" y="1124"/>
                      </a:lnTo>
                      <a:lnTo>
                        <a:pt x="635" y="1086"/>
                      </a:lnTo>
                      <a:lnTo>
                        <a:pt x="629" y="1048"/>
                      </a:lnTo>
                      <a:lnTo>
                        <a:pt x="616" y="1003"/>
                      </a:lnTo>
                      <a:lnTo>
                        <a:pt x="610" y="952"/>
                      </a:lnTo>
                      <a:lnTo>
                        <a:pt x="604" y="908"/>
                      </a:lnTo>
                      <a:lnTo>
                        <a:pt x="597" y="844"/>
                      </a:lnTo>
                      <a:lnTo>
                        <a:pt x="578" y="959"/>
                      </a:lnTo>
                      <a:lnTo>
                        <a:pt x="572" y="1022"/>
                      </a:lnTo>
                      <a:lnTo>
                        <a:pt x="572" y="1124"/>
                      </a:lnTo>
                      <a:lnTo>
                        <a:pt x="546" y="1200"/>
                      </a:lnTo>
                      <a:lnTo>
                        <a:pt x="559" y="1244"/>
                      </a:lnTo>
                      <a:lnTo>
                        <a:pt x="578" y="1263"/>
                      </a:lnTo>
                      <a:lnTo>
                        <a:pt x="578" y="1308"/>
                      </a:lnTo>
                      <a:lnTo>
                        <a:pt x="540" y="1314"/>
                      </a:lnTo>
                      <a:lnTo>
                        <a:pt x="515" y="1289"/>
                      </a:lnTo>
                      <a:lnTo>
                        <a:pt x="508" y="1282"/>
                      </a:lnTo>
                      <a:lnTo>
                        <a:pt x="502" y="1276"/>
                      </a:lnTo>
                      <a:lnTo>
                        <a:pt x="502" y="1257"/>
                      </a:lnTo>
                      <a:lnTo>
                        <a:pt x="496" y="1238"/>
                      </a:lnTo>
                      <a:lnTo>
                        <a:pt x="477" y="1225"/>
                      </a:lnTo>
                      <a:lnTo>
                        <a:pt x="477" y="1206"/>
                      </a:lnTo>
                      <a:lnTo>
                        <a:pt x="483" y="1181"/>
                      </a:lnTo>
                      <a:lnTo>
                        <a:pt x="483" y="1143"/>
                      </a:lnTo>
                      <a:lnTo>
                        <a:pt x="483" y="1117"/>
                      </a:lnTo>
                      <a:lnTo>
                        <a:pt x="496" y="1079"/>
                      </a:lnTo>
                      <a:lnTo>
                        <a:pt x="496" y="1022"/>
                      </a:lnTo>
                      <a:lnTo>
                        <a:pt x="496" y="952"/>
                      </a:lnTo>
                      <a:lnTo>
                        <a:pt x="489" y="895"/>
                      </a:lnTo>
                      <a:lnTo>
                        <a:pt x="489" y="844"/>
                      </a:lnTo>
                      <a:lnTo>
                        <a:pt x="483" y="819"/>
                      </a:lnTo>
                      <a:lnTo>
                        <a:pt x="483" y="806"/>
                      </a:lnTo>
                      <a:lnTo>
                        <a:pt x="477" y="819"/>
                      </a:lnTo>
                      <a:lnTo>
                        <a:pt x="457" y="889"/>
                      </a:lnTo>
                      <a:lnTo>
                        <a:pt x="451" y="927"/>
                      </a:lnTo>
                      <a:lnTo>
                        <a:pt x="451" y="933"/>
                      </a:lnTo>
                      <a:lnTo>
                        <a:pt x="451" y="1003"/>
                      </a:lnTo>
                      <a:lnTo>
                        <a:pt x="451" y="1086"/>
                      </a:lnTo>
                      <a:lnTo>
                        <a:pt x="451" y="1155"/>
                      </a:lnTo>
                      <a:lnTo>
                        <a:pt x="445" y="1238"/>
                      </a:lnTo>
                      <a:lnTo>
                        <a:pt x="438" y="1270"/>
                      </a:lnTo>
                      <a:lnTo>
                        <a:pt x="432" y="1282"/>
                      </a:lnTo>
                      <a:lnTo>
                        <a:pt x="426" y="1289"/>
                      </a:lnTo>
                      <a:lnTo>
                        <a:pt x="432" y="1295"/>
                      </a:lnTo>
                      <a:lnTo>
                        <a:pt x="432" y="1314"/>
                      </a:lnTo>
                      <a:lnTo>
                        <a:pt x="432" y="1321"/>
                      </a:lnTo>
                      <a:lnTo>
                        <a:pt x="432" y="1327"/>
                      </a:lnTo>
                      <a:lnTo>
                        <a:pt x="419" y="1352"/>
                      </a:lnTo>
                      <a:lnTo>
                        <a:pt x="407" y="1352"/>
                      </a:lnTo>
                      <a:lnTo>
                        <a:pt x="407" y="1378"/>
                      </a:lnTo>
                      <a:lnTo>
                        <a:pt x="407" y="1390"/>
                      </a:lnTo>
                      <a:lnTo>
                        <a:pt x="400" y="1403"/>
                      </a:lnTo>
                      <a:lnTo>
                        <a:pt x="394" y="1416"/>
                      </a:lnTo>
                      <a:lnTo>
                        <a:pt x="375" y="1435"/>
                      </a:lnTo>
                      <a:lnTo>
                        <a:pt x="369" y="1441"/>
                      </a:lnTo>
                      <a:lnTo>
                        <a:pt x="324" y="1435"/>
                      </a:lnTo>
                      <a:lnTo>
                        <a:pt x="324" y="1390"/>
                      </a:lnTo>
                      <a:lnTo>
                        <a:pt x="330" y="1378"/>
                      </a:lnTo>
                      <a:lnTo>
                        <a:pt x="349" y="1327"/>
                      </a:lnTo>
                      <a:lnTo>
                        <a:pt x="356" y="1308"/>
                      </a:lnTo>
                      <a:lnTo>
                        <a:pt x="349" y="1270"/>
                      </a:lnTo>
                      <a:lnTo>
                        <a:pt x="349" y="1213"/>
                      </a:lnTo>
                      <a:lnTo>
                        <a:pt x="343" y="1143"/>
                      </a:lnTo>
                      <a:lnTo>
                        <a:pt x="349" y="1079"/>
                      </a:lnTo>
                      <a:lnTo>
                        <a:pt x="349" y="1016"/>
                      </a:lnTo>
                      <a:lnTo>
                        <a:pt x="356" y="946"/>
                      </a:lnTo>
                      <a:lnTo>
                        <a:pt x="349" y="908"/>
                      </a:lnTo>
                      <a:lnTo>
                        <a:pt x="349" y="863"/>
                      </a:lnTo>
                      <a:lnTo>
                        <a:pt x="349" y="781"/>
                      </a:lnTo>
                      <a:lnTo>
                        <a:pt x="356" y="736"/>
                      </a:lnTo>
                      <a:lnTo>
                        <a:pt x="362" y="698"/>
                      </a:lnTo>
                      <a:lnTo>
                        <a:pt x="362" y="692"/>
                      </a:lnTo>
                      <a:lnTo>
                        <a:pt x="356" y="686"/>
                      </a:lnTo>
                      <a:lnTo>
                        <a:pt x="343" y="686"/>
                      </a:lnTo>
                      <a:lnTo>
                        <a:pt x="337" y="679"/>
                      </a:lnTo>
                      <a:lnTo>
                        <a:pt x="330" y="667"/>
                      </a:lnTo>
                      <a:lnTo>
                        <a:pt x="305" y="698"/>
                      </a:lnTo>
                      <a:lnTo>
                        <a:pt x="299" y="698"/>
                      </a:lnTo>
                      <a:lnTo>
                        <a:pt x="299" y="717"/>
                      </a:lnTo>
                      <a:lnTo>
                        <a:pt x="292" y="743"/>
                      </a:lnTo>
                      <a:lnTo>
                        <a:pt x="292" y="876"/>
                      </a:lnTo>
                      <a:lnTo>
                        <a:pt x="305" y="914"/>
                      </a:lnTo>
                      <a:lnTo>
                        <a:pt x="311" y="952"/>
                      </a:lnTo>
                      <a:lnTo>
                        <a:pt x="311" y="997"/>
                      </a:lnTo>
                      <a:lnTo>
                        <a:pt x="324" y="1048"/>
                      </a:lnTo>
                      <a:lnTo>
                        <a:pt x="330" y="1092"/>
                      </a:lnTo>
                      <a:lnTo>
                        <a:pt x="337" y="1149"/>
                      </a:lnTo>
                      <a:lnTo>
                        <a:pt x="330" y="1162"/>
                      </a:lnTo>
                      <a:lnTo>
                        <a:pt x="337" y="1181"/>
                      </a:lnTo>
                      <a:lnTo>
                        <a:pt x="324" y="1206"/>
                      </a:lnTo>
                      <a:lnTo>
                        <a:pt x="324" y="1276"/>
                      </a:lnTo>
                      <a:lnTo>
                        <a:pt x="324" y="1282"/>
                      </a:lnTo>
                      <a:lnTo>
                        <a:pt x="318" y="1295"/>
                      </a:lnTo>
                      <a:lnTo>
                        <a:pt x="305" y="1302"/>
                      </a:lnTo>
                      <a:lnTo>
                        <a:pt x="280" y="1308"/>
                      </a:lnTo>
                      <a:lnTo>
                        <a:pt x="267" y="1308"/>
                      </a:lnTo>
                      <a:lnTo>
                        <a:pt x="254" y="1302"/>
                      </a:lnTo>
                      <a:lnTo>
                        <a:pt x="248" y="1282"/>
                      </a:lnTo>
                      <a:lnTo>
                        <a:pt x="254" y="1257"/>
                      </a:lnTo>
                      <a:lnTo>
                        <a:pt x="261" y="1238"/>
                      </a:lnTo>
                      <a:lnTo>
                        <a:pt x="267" y="1213"/>
                      </a:lnTo>
                      <a:lnTo>
                        <a:pt x="254" y="1187"/>
                      </a:lnTo>
                      <a:lnTo>
                        <a:pt x="261" y="1168"/>
                      </a:lnTo>
                      <a:lnTo>
                        <a:pt x="242" y="1130"/>
                      </a:lnTo>
                      <a:lnTo>
                        <a:pt x="222" y="1041"/>
                      </a:lnTo>
                      <a:lnTo>
                        <a:pt x="203" y="940"/>
                      </a:lnTo>
                      <a:lnTo>
                        <a:pt x="191" y="876"/>
                      </a:lnTo>
                      <a:lnTo>
                        <a:pt x="184" y="825"/>
                      </a:lnTo>
                      <a:lnTo>
                        <a:pt x="172" y="838"/>
                      </a:lnTo>
                      <a:lnTo>
                        <a:pt x="172" y="882"/>
                      </a:lnTo>
                      <a:lnTo>
                        <a:pt x="172" y="908"/>
                      </a:lnTo>
                      <a:lnTo>
                        <a:pt x="178" y="933"/>
                      </a:lnTo>
                      <a:lnTo>
                        <a:pt x="178" y="959"/>
                      </a:lnTo>
                      <a:lnTo>
                        <a:pt x="184" y="997"/>
                      </a:lnTo>
                      <a:lnTo>
                        <a:pt x="184" y="1054"/>
                      </a:lnTo>
                      <a:lnTo>
                        <a:pt x="191" y="1098"/>
                      </a:lnTo>
                      <a:lnTo>
                        <a:pt x="197" y="1111"/>
                      </a:lnTo>
                      <a:lnTo>
                        <a:pt x="203" y="1136"/>
                      </a:lnTo>
                      <a:lnTo>
                        <a:pt x="191" y="1155"/>
                      </a:lnTo>
                      <a:lnTo>
                        <a:pt x="191" y="1194"/>
                      </a:lnTo>
                      <a:lnTo>
                        <a:pt x="172" y="1206"/>
                      </a:lnTo>
                      <a:lnTo>
                        <a:pt x="165" y="1200"/>
                      </a:lnTo>
                      <a:lnTo>
                        <a:pt x="146" y="1225"/>
                      </a:lnTo>
                      <a:lnTo>
                        <a:pt x="140" y="1238"/>
                      </a:lnTo>
                      <a:lnTo>
                        <a:pt x="134" y="1244"/>
                      </a:lnTo>
                      <a:lnTo>
                        <a:pt x="121" y="1251"/>
                      </a:lnTo>
                      <a:lnTo>
                        <a:pt x="102" y="1251"/>
                      </a:lnTo>
                      <a:lnTo>
                        <a:pt x="76" y="1238"/>
                      </a:lnTo>
                      <a:lnTo>
                        <a:pt x="70" y="1225"/>
                      </a:lnTo>
                      <a:lnTo>
                        <a:pt x="89" y="1206"/>
                      </a:lnTo>
                      <a:lnTo>
                        <a:pt x="108" y="1181"/>
                      </a:lnTo>
                      <a:lnTo>
                        <a:pt x="121" y="1162"/>
                      </a:lnTo>
                      <a:lnTo>
                        <a:pt x="121" y="1136"/>
                      </a:lnTo>
                      <a:lnTo>
                        <a:pt x="102" y="1124"/>
                      </a:lnTo>
                      <a:lnTo>
                        <a:pt x="102" y="1111"/>
                      </a:lnTo>
                      <a:lnTo>
                        <a:pt x="95" y="1060"/>
                      </a:lnTo>
                      <a:lnTo>
                        <a:pt x="89" y="1022"/>
                      </a:lnTo>
                      <a:lnTo>
                        <a:pt x="83" y="965"/>
                      </a:lnTo>
                      <a:lnTo>
                        <a:pt x="64" y="889"/>
                      </a:lnTo>
                      <a:lnTo>
                        <a:pt x="51" y="819"/>
                      </a:lnTo>
                      <a:lnTo>
                        <a:pt x="38" y="749"/>
                      </a:lnTo>
                      <a:lnTo>
                        <a:pt x="32" y="730"/>
                      </a:lnTo>
                      <a:lnTo>
                        <a:pt x="7" y="692"/>
                      </a:lnTo>
                      <a:lnTo>
                        <a:pt x="0" y="654"/>
                      </a:lnTo>
                      <a:lnTo>
                        <a:pt x="7" y="597"/>
                      </a:lnTo>
                      <a:lnTo>
                        <a:pt x="7" y="520"/>
                      </a:lnTo>
                      <a:lnTo>
                        <a:pt x="19" y="470"/>
                      </a:lnTo>
                      <a:lnTo>
                        <a:pt x="26" y="406"/>
                      </a:lnTo>
                      <a:lnTo>
                        <a:pt x="32" y="336"/>
                      </a:lnTo>
                      <a:lnTo>
                        <a:pt x="38" y="298"/>
                      </a:lnTo>
                      <a:lnTo>
                        <a:pt x="38" y="292"/>
                      </a:lnTo>
                      <a:lnTo>
                        <a:pt x="57" y="279"/>
                      </a:lnTo>
                      <a:close/>
                    </a:path>
                  </a:pathLst>
                </a:custGeom>
                <a:grpFill/>
                <a:ln w="9525">
                  <a:noFill/>
                  <a:round/>
                  <a:headEnd/>
                  <a:tailEnd/>
                </a:ln>
              </p:spPr>
              <p:txBody>
                <a:bodyPr/>
                <a:lstStyle/>
                <a:p>
                  <a:pPr>
                    <a:defRPr/>
                  </a:pPr>
                  <a:endParaRPr lang="da-DK">
                    <a:latin typeface="Arial" pitchFamily="-108" charset="0"/>
                    <a:cs typeface="ＭＳ Ｐゴシック" pitchFamily="-108" charset="-128"/>
                  </a:endParaRPr>
                </a:p>
              </p:txBody>
            </p:sp>
          </p:grpSp>
          <p:sp>
            <p:nvSpPr>
              <p:cNvPr id="25" name="Freeform 382"/>
              <p:cNvSpPr>
                <a:spLocks/>
              </p:cNvSpPr>
              <p:nvPr/>
            </p:nvSpPr>
            <p:spPr bwMode="auto">
              <a:xfrm>
                <a:off x="507477" y="1004877"/>
                <a:ext cx="758360" cy="2064112"/>
              </a:xfrm>
              <a:custGeom>
                <a:avLst/>
                <a:gdLst>
                  <a:gd name="T0" fmla="*/ 2147483647 w 133"/>
                  <a:gd name="T1" fmla="*/ 0 h 362"/>
                  <a:gd name="T2" fmla="*/ 2147483647 w 133"/>
                  <a:gd name="T3" fmla="*/ 2147483647 h 362"/>
                  <a:gd name="T4" fmla="*/ 2147483647 w 133"/>
                  <a:gd name="T5" fmla="*/ 2147483647 h 362"/>
                  <a:gd name="T6" fmla="*/ 2147483647 w 133"/>
                  <a:gd name="T7" fmla="*/ 2147483647 h 362"/>
                  <a:gd name="T8" fmla="*/ 2147483647 w 133"/>
                  <a:gd name="T9" fmla="*/ 2147483647 h 362"/>
                  <a:gd name="T10" fmla="*/ 2147483647 w 133"/>
                  <a:gd name="T11" fmla="*/ 2147483647 h 362"/>
                  <a:gd name="T12" fmla="*/ 2147483647 w 133"/>
                  <a:gd name="T13" fmla="*/ 2147483647 h 362"/>
                  <a:gd name="T14" fmla="*/ 2147483647 w 133"/>
                  <a:gd name="T15" fmla="*/ 2147483647 h 362"/>
                  <a:gd name="T16" fmla="*/ 2147483647 w 133"/>
                  <a:gd name="T17" fmla="*/ 2147483647 h 362"/>
                  <a:gd name="T18" fmla="*/ 2147483647 w 133"/>
                  <a:gd name="T19" fmla="*/ 2147483647 h 362"/>
                  <a:gd name="T20" fmla="*/ 0 w 133"/>
                  <a:gd name="T21" fmla="*/ 2147483647 h 362"/>
                  <a:gd name="T22" fmla="*/ 2147483647 w 133"/>
                  <a:gd name="T23" fmla="*/ 2147483647 h 362"/>
                  <a:gd name="T24" fmla="*/ 2147483647 w 133"/>
                  <a:gd name="T25" fmla="*/ 2147483647 h 362"/>
                  <a:gd name="T26" fmla="*/ 2147483647 w 133"/>
                  <a:gd name="T27" fmla="*/ 2147483647 h 362"/>
                  <a:gd name="T28" fmla="*/ 2147483647 w 133"/>
                  <a:gd name="T29" fmla="*/ 2147483647 h 362"/>
                  <a:gd name="T30" fmla="*/ 2147483647 w 133"/>
                  <a:gd name="T31" fmla="*/ 2147483647 h 362"/>
                  <a:gd name="T32" fmla="*/ 2147483647 w 133"/>
                  <a:gd name="T33" fmla="*/ 2147483647 h 362"/>
                  <a:gd name="T34" fmla="*/ 2147483647 w 133"/>
                  <a:gd name="T35" fmla="*/ 2147483647 h 362"/>
                  <a:gd name="T36" fmla="*/ 2147483647 w 133"/>
                  <a:gd name="T37" fmla="*/ 2147483647 h 362"/>
                  <a:gd name="T38" fmla="*/ 2147483647 w 133"/>
                  <a:gd name="T39" fmla="*/ 2147483647 h 362"/>
                  <a:gd name="T40" fmla="*/ 2147483647 w 133"/>
                  <a:gd name="T41" fmla="*/ 2147483647 h 362"/>
                  <a:gd name="T42" fmla="*/ 2147483647 w 133"/>
                  <a:gd name="T43" fmla="*/ 2147483647 h 362"/>
                  <a:gd name="T44" fmla="*/ 2147483647 w 133"/>
                  <a:gd name="T45" fmla="*/ 2147483647 h 362"/>
                  <a:gd name="T46" fmla="*/ 2147483647 w 133"/>
                  <a:gd name="T47" fmla="*/ 2147483647 h 362"/>
                  <a:gd name="T48" fmla="*/ 2147483647 w 133"/>
                  <a:gd name="T49" fmla="*/ 2147483647 h 362"/>
                  <a:gd name="T50" fmla="*/ 2147483647 w 133"/>
                  <a:gd name="T51" fmla="*/ 2147483647 h 362"/>
                  <a:gd name="T52" fmla="*/ 2147483647 w 133"/>
                  <a:gd name="T53" fmla="*/ 2147483647 h 362"/>
                  <a:gd name="T54" fmla="*/ 2147483647 w 133"/>
                  <a:gd name="T55" fmla="*/ 2147483647 h 362"/>
                  <a:gd name="T56" fmla="*/ 2147483647 w 133"/>
                  <a:gd name="T57" fmla="*/ 2147483647 h 362"/>
                  <a:gd name="T58" fmla="*/ 2147483647 w 133"/>
                  <a:gd name="T59" fmla="*/ 2147483647 h 362"/>
                  <a:gd name="T60" fmla="*/ 2147483647 w 133"/>
                  <a:gd name="T61" fmla="*/ 2147483647 h 362"/>
                  <a:gd name="T62" fmla="*/ 2147483647 w 133"/>
                  <a:gd name="T63" fmla="*/ 2147483647 h 362"/>
                  <a:gd name="T64" fmla="*/ 2147483647 w 133"/>
                  <a:gd name="T65" fmla="*/ 2147483647 h 362"/>
                  <a:gd name="T66" fmla="*/ 2147483647 w 133"/>
                  <a:gd name="T67" fmla="*/ 2147483647 h 362"/>
                  <a:gd name="T68" fmla="*/ 2147483647 w 133"/>
                  <a:gd name="T69" fmla="*/ 2147483647 h 362"/>
                  <a:gd name="T70" fmla="*/ 2147483647 w 133"/>
                  <a:gd name="T71" fmla="*/ 2147483647 h 362"/>
                  <a:gd name="T72" fmla="*/ 2147483647 w 133"/>
                  <a:gd name="T73" fmla="*/ 0 h 362"/>
                  <a:gd name="T74" fmla="*/ 2147483647 w 133"/>
                  <a:gd name="T75" fmla="*/ 0 h 36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33"/>
                  <a:gd name="T115" fmla="*/ 0 h 362"/>
                  <a:gd name="T116" fmla="*/ 133 w 133"/>
                  <a:gd name="T117" fmla="*/ 362 h 36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33" h="362">
                    <a:moveTo>
                      <a:pt x="127" y="0"/>
                    </a:moveTo>
                    <a:lnTo>
                      <a:pt x="133" y="12"/>
                    </a:lnTo>
                    <a:lnTo>
                      <a:pt x="102" y="165"/>
                    </a:lnTo>
                    <a:lnTo>
                      <a:pt x="83" y="279"/>
                    </a:lnTo>
                    <a:lnTo>
                      <a:pt x="83" y="330"/>
                    </a:lnTo>
                    <a:lnTo>
                      <a:pt x="89" y="355"/>
                    </a:lnTo>
                    <a:lnTo>
                      <a:pt x="57" y="362"/>
                    </a:lnTo>
                    <a:lnTo>
                      <a:pt x="25" y="362"/>
                    </a:lnTo>
                    <a:lnTo>
                      <a:pt x="0" y="355"/>
                    </a:lnTo>
                    <a:lnTo>
                      <a:pt x="6" y="304"/>
                    </a:lnTo>
                    <a:lnTo>
                      <a:pt x="13" y="298"/>
                    </a:lnTo>
                    <a:lnTo>
                      <a:pt x="38" y="317"/>
                    </a:lnTo>
                    <a:lnTo>
                      <a:pt x="76" y="292"/>
                    </a:lnTo>
                    <a:lnTo>
                      <a:pt x="76" y="228"/>
                    </a:lnTo>
                    <a:lnTo>
                      <a:pt x="83" y="165"/>
                    </a:lnTo>
                    <a:lnTo>
                      <a:pt x="76" y="108"/>
                    </a:lnTo>
                    <a:lnTo>
                      <a:pt x="76" y="63"/>
                    </a:lnTo>
                    <a:lnTo>
                      <a:pt x="83" y="44"/>
                    </a:lnTo>
                    <a:lnTo>
                      <a:pt x="57" y="44"/>
                    </a:lnTo>
                    <a:lnTo>
                      <a:pt x="45" y="57"/>
                    </a:lnTo>
                    <a:lnTo>
                      <a:pt x="57" y="69"/>
                    </a:lnTo>
                    <a:lnTo>
                      <a:pt x="45" y="146"/>
                    </a:lnTo>
                    <a:lnTo>
                      <a:pt x="25" y="216"/>
                    </a:lnTo>
                    <a:lnTo>
                      <a:pt x="32" y="165"/>
                    </a:lnTo>
                    <a:lnTo>
                      <a:pt x="32" y="101"/>
                    </a:lnTo>
                    <a:lnTo>
                      <a:pt x="38" y="63"/>
                    </a:lnTo>
                    <a:lnTo>
                      <a:pt x="38" y="31"/>
                    </a:lnTo>
                    <a:lnTo>
                      <a:pt x="45" y="25"/>
                    </a:lnTo>
                    <a:lnTo>
                      <a:pt x="64" y="38"/>
                    </a:lnTo>
                    <a:lnTo>
                      <a:pt x="76" y="38"/>
                    </a:lnTo>
                    <a:lnTo>
                      <a:pt x="102" y="19"/>
                    </a:lnTo>
                    <a:lnTo>
                      <a:pt x="121" y="6"/>
                    </a:lnTo>
                    <a:lnTo>
                      <a:pt x="127" y="0"/>
                    </a:lnTo>
                    <a:close/>
                  </a:path>
                </a:pathLst>
              </a:custGeom>
              <a:solidFill>
                <a:srgbClr val="FFFFFF"/>
              </a:solidFill>
              <a:ln w="9525">
                <a:noFill/>
                <a:round/>
                <a:headEnd/>
                <a:tailEnd/>
              </a:ln>
            </p:spPr>
            <p:txBody>
              <a:bodyPr/>
              <a:lstStyle/>
              <a:p>
                <a:endParaRPr lang="da-DK"/>
              </a:p>
            </p:txBody>
          </p:sp>
          <p:sp>
            <p:nvSpPr>
              <p:cNvPr id="26" name="Freeform 383"/>
              <p:cNvSpPr>
                <a:spLocks/>
              </p:cNvSpPr>
              <p:nvPr/>
            </p:nvSpPr>
            <p:spPr bwMode="auto">
              <a:xfrm>
                <a:off x="2605801" y="1147428"/>
                <a:ext cx="473262" cy="1699186"/>
              </a:xfrm>
              <a:custGeom>
                <a:avLst/>
                <a:gdLst>
                  <a:gd name="T0" fmla="*/ 2147483647 w 83"/>
                  <a:gd name="T1" fmla="*/ 0 h 298"/>
                  <a:gd name="T2" fmla="*/ 2147483647 w 83"/>
                  <a:gd name="T3" fmla="*/ 2147483647 h 298"/>
                  <a:gd name="T4" fmla="*/ 2147483647 w 83"/>
                  <a:gd name="T5" fmla="*/ 2147483647 h 298"/>
                  <a:gd name="T6" fmla="*/ 2147483647 w 83"/>
                  <a:gd name="T7" fmla="*/ 2147483647 h 298"/>
                  <a:gd name="T8" fmla="*/ 2147483647 w 83"/>
                  <a:gd name="T9" fmla="*/ 2147483647 h 298"/>
                  <a:gd name="T10" fmla="*/ 2147483647 w 83"/>
                  <a:gd name="T11" fmla="*/ 2147483647 h 298"/>
                  <a:gd name="T12" fmla="*/ 2147483647 w 83"/>
                  <a:gd name="T13" fmla="*/ 2147483647 h 298"/>
                  <a:gd name="T14" fmla="*/ 2147483647 w 83"/>
                  <a:gd name="T15" fmla="*/ 2147483647 h 298"/>
                  <a:gd name="T16" fmla="*/ 2147483647 w 83"/>
                  <a:gd name="T17" fmla="*/ 2147483647 h 298"/>
                  <a:gd name="T18" fmla="*/ 2147483647 w 83"/>
                  <a:gd name="T19" fmla="*/ 2147483647 h 298"/>
                  <a:gd name="T20" fmla="*/ 2147483647 w 83"/>
                  <a:gd name="T21" fmla="*/ 2147483647 h 298"/>
                  <a:gd name="T22" fmla="*/ 2147483647 w 83"/>
                  <a:gd name="T23" fmla="*/ 2147483647 h 298"/>
                  <a:gd name="T24" fmla="*/ 2147483647 w 83"/>
                  <a:gd name="T25" fmla="*/ 2147483647 h 298"/>
                  <a:gd name="T26" fmla="*/ 2147483647 w 83"/>
                  <a:gd name="T27" fmla="*/ 2147483647 h 298"/>
                  <a:gd name="T28" fmla="*/ 2147483647 w 83"/>
                  <a:gd name="T29" fmla="*/ 2147483647 h 298"/>
                  <a:gd name="T30" fmla="*/ 2147483647 w 83"/>
                  <a:gd name="T31" fmla="*/ 2147483647 h 298"/>
                  <a:gd name="T32" fmla="*/ 0 w 83"/>
                  <a:gd name="T33" fmla="*/ 2147483647 h 298"/>
                  <a:gd name="T34" fmla="*/ 2147483647 w 83"/>
                  <a:gd name="T35" fmla="*/ 0 h 2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83"/>
                  <a:gd name="T55" fmla="*/ 0 h 298"/>
                  <a:gd name="T56" fmla="*/ 83 w 83"/>
                  <a:gd name="T57" fmla="*/ 298 h 29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83" h="298">
                    <a:moveTo>
                      <a:pt x="13" y="0"/>
                    </a:moveTo>
                    <a:lnTo>
                      <a:pt x="32" y="6"/>
                    </a:lnTo>
                    <a:lnTo>
                      <a:pt x="45" y="25"/>
                    </a:lnTo>
                    <a:lnTo>
                      <a:pt x="39" y="44"/>
                    </a:lnTo>
                    <a:lnTo>
                      <a:pt x="64" y="95"/>
                    </a:lnTo>
                    <a:lnTo>
                      <a:pt x="64" y="114"/>
                    </a:lnTo>
                    <a:lnTo>
                      <a:pt x="70" y="146"/>
                    </a:lnTo>
                    <a:lnTo>
                      <a:pt x="83" y="241"/>
                    </a:lnTo>
                    <a:lnTo>
                      <a:pt x="83" y="267"/>
                    </a:lnTo>
                    <a:lnTo>
                      <a:pt x="58" y="298"/>
                    </a:lnTo>
                    <a:lnTo>
                      <a:pt x="20" y="273"/>
                    </a:lnTo>
                    <a:lnTo>
                      <a:pt x="7" y="133"/>
                    </a:lnTo>
                    <a:lnTo>
                      <a:pt x="7" y="70"/>
                    </a:lnTo>
                    <a:lnTo>
                      <a:pt x="20" y="38"/>
                    </a:lnTo>
                    <a:lnTo>
                      <a:pt x="0" y="19"/>
                    </a:lnTo>
                    <a:lnTo>
                      <a:pt x="13" y="0"/>
                    </a:lnTo>
                    <a:close/>
                  </a:path>
                </a:pathLst>
              </a:custGeom>
              <a:solidFill>
                <a:srgbClr val="FFFFFF"/>
              </a:solidFill>
              <a:ln w="9525">
                <a:noFill/>
                <a:round/>
                <a:headEnd/>
                <a:tailEnd/>
              </a:ln>
            </p:spPr>
            <p:txBody>
              <a:bodyPr/>
              <a:lstStyle/>
              <a:p>
                <a:endParaRPr lang="da-DK"/>
              </a:p>
            </p:txBody>
          </p:sp>
          <p:sp>
            <p:nvSpPr>
              <p:cNvPr id="27" name="Freeform 384"/>
              <p:cNvSpPr>
                <a:spLocks/>
              </p:cNvSpPr>
              <p:nvPr/>
            </p:nvSpPr>
            <p:spPr bwMode="auto">
              <a:xfrm>
                <a:off x="3694875" y="1039089"/>
                <a:ext cx="473265" cy="650024"/>
              </a:xfrm>
              <a:custGeom>
                <a:avLst/>
                <a:gdLst>
                  <a:gd name="T0" fmla="*/ 2147483647 w 83"/>
                  <a:gd name="T1" fmla="*/ 2147483647 h 114"/>
                  <a:gd name="T2" fmla="*/ 2147483647 w 83"/>
                  <a:gd name="T3" fmla="*/ 2147483647 h 114"/>
                  <a:gd name="T4" fmla="*/ 2147483647 w 83"/>
                  <a:gd name="T5" fmla="*/ 2147483647 h 114"/>
                  <a:gd name="T6" fmla="*/ 0 w 83"/>
                  <a:gd name="T7" fmla="*/ 2147483647 h 114"/>
                  <a:gd name="T8" fmla="*/ 2147483647 w 83"/>
                  <a:gd name="T9" fmla="*/ 2147483647 h 114"/>
                  <a:gd name="T10" fmla="*/ 2147483647 w 83"/>
                  <a:gd name="T11" fmla="*/ 2147483647 h 114"/>
                  <a:gd name="T12" fmla="*/ 2147483647 w 83"/>
                  <a:gd name="T13" fmla="*/ 2147483647 h 114"/>
                  <a:gd name="T14" fmla="*/ 2147483647 w 83"/>
                  <a:gd name="T15" fmla="*/ 2147483647 h 114"/>
                  <a:gd name="T16" fmla="*/ 2147483647 w 83"/>
                  <a:gd name="T17" fmla="*/ 2147483647 h 114"/>
                  <a:gd name="T18" fmla="*/ 2147483647 w 83"/>
                  <a:gd name="T19" fmla="*/ 0 h 114"/>
                  <a:gd name="T20" fmla="*/ 2147483647 w 83"/>
                  <a:gd name="T21" fmla="*/ 2147483647 h 114"/>
                  <a:gd name="T22" fmla="*/ 2147483647 w 83"/>
                  <a:gd name="T23" fmla="*/ 2147483647 h 114"/>
                  <a:gd name="T24" fmla="*/ 2147483647 w 83"/>
                  <a:gd name="T25" fmla="*/ 2147483647 h 114"/>
                  <a:gd name="T26" fmla="*/ 2147483647 w 83"/>
                  <a:gd name="T27" fmla="*/ 2147483647 h 1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
                  <a:gd name="T43" fmla="*/ 0 h 114"/>
                  <a:gd name="T44" fmla="*/ 83 w 83"/>
                  <a:gd name="T45" fmla="*/ 114 h 1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 h="114">
                    <a:moveTo>
                      <a:pt x="25" y="114"/>
                    </a:moveTo>
                    <a:lnTo>
                      <a:pt x="19" y="114"/>
                    </a:lnTo>
                    <a:lnTo>
                      <a:pt x="13" y="76"/>
                    </a:lnTo>
                    <a:lnTo>
                      <a:pt x="0" y="57"/>
                    </a:lnTo>
                    <a:lnTo>
                      <a:pt x="6" y="32"/>
                    </a:lnTo>
                    <a:lnTo>
                      <a:pt x="13" y="13"/>
                    </a:lnTo>
                    <a:lnTo>
                      <a:pt x="25" y="32"/>
                    </a:lnTo>
                    <a:lnTo>
                      <a:pt x="44" y="32"/>
                    </a:lnTo>
                    <a:lnTo>
                      <a:pt x="70" y="19"/>
                    </a:lnTo>
                    <a:lnTo>
                      <a:pt x="83" y="0"/>
                    </a:lnTo>
                    <a:lnTo>
                      <a:pt x="83" y="32"/>
                    </a:lnTo>
                    <a:lnTo>
                      <a:pt x="57" y="57"/>
                    </a:lnTo>
                    <a:lnTo>
                      <a:pt x="44" y="76"/>
                    </a:lnTo>
                    <a:lnTo>
                      <a:pt x="25" y="114"/>
                    </a:lnTo>
                    <a:close/>
                  </a:path>
                </a:pathLst>
              </a:custGeom>
              <a:solidFill>
                <a:srgbClr val="FFFFFF"/>
              </a:solidFill>
              <a:ln w="9525">
                <a:noFill/>
                <a:round/>
                <a:headEnd/>
                <a:tailEnd/>
              </a:ln>
            </p:spPr>
            <p:txBody>
              <a:bodyPr/>
              <a:lstStyle/>
              <a:p>
                <a:endParaRPr lang="da-DK"/>
              </a:p>
            </p:txBody>
          </p:sp>
        </p:grpSp>
        <p:cxnSp>
          <p:nvCxnSpPr>
            <p:cNvPr id="12" name="Straight Connector 11"/>
            <p:cNvCxnSpPr>
              <a:cxnSpLocks noChangeShapeType="1"/>
            </p:cNvCxnSpPr>
            <p:nvPr/>
          </p:nvCxnSpPr>
          <p:spPr bwMode="auto">
            <a:xfrm rot="5400000">
              <a:off x="3580019" y="3080485"/>
              <a:ext cx="225691" cy="1205180"/>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3" name="Straight Connector 12"/>
            <p:cNvCxnSpPr>
              <a:cxnSpLocks noChangeShapeType="1"/>
            </p:cNvCxnSpPr>
            <p:nvPr/>
          </p:nvCxnSpPr>
          <p:spPr bwMode="auto">
            <a:xfrm rot="16200000" flipV="1">
              <a:off x="4819216" y="3046468"/>
              <a:ext cx="225691" cy="1273214"/>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4" name="Straight Connector 13"/>
            <p:cNvCxnSpPr>
              <a:cxnSpLocks noChangeShapeType="1"/>
              <a:endCxn id="139" idx="0"/>
            </p:cNvCxnSpPr>
            <p:nvPr/>
          </p:nvCxnSpPr>
          <p:spPr bwMode="auto">
            <a:xfrm rot="5400000">
              <a:off x="2456537" y="4266662"/>
              <a:ext cx="221971" cy="1262106"/>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5" name="Straight Connector 14"/>
            <p:cNvCxnSpPr>
              <a:cxnSpLocks noChangeShapeType="1"/>
              <a:endCxn id="140" idx="0"/>
            </p:cNvCxnSpPr>
            <p:nvPr/>
          </p:nvCxnSpPr>
          <p:spPr bwMode="auto">
            <a:xfrm rot="16200000" flipH="1">
              <a:off x="3695039" y="4290265"/>
              <a:ext cx="221971" cy="1214899"/>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6" name="Straight Connector 15"/>
            <p:cNvCxnSpPr>
              <a:cxnSpLocks noChangeShapeType="1"/>
              <a:endCxn id="140" idx="0"/>
            </p:cNvCxnSpPr>
            <p:nvPr/>
          </p:nvCxnSpPr>
          <p:spPr bwMode="auto">
            <a:xfrm rot="5400000">
              <a:off x="4934236" y="4265968"/>
              <a:ext cx="221971" cy="1263495"/>
            </a:xfrm>
            <a:prstGeom prst="line">
              <a:avLst/>
            </a:prstGeom>
            <a:noFill/>
            <a:ln w="19050">
              <a:solidFill>
                <a:srgbClr val="595959"/>
              </a:solidFill>
              <a:round/>
              <a:headEnd/>
              <a:tailEnd/>
            </a:ln>
            <a:effectLst>
              <a:outerShdw dist="20000" dir="5400000" rotWithShape="0">
                <a:srgbClr val="808080">
                  <a:alpha val="37999"/>
                </a:srgbClr>
              </a:outerShdw>
            </a:effectLst>
          </p:spPr>
        </p:cxnSp>
        <p:cxnSp>
          <p:nvCxnSpPr>
            <p:cNvPr id="17" name="Straight Connector 16"/>
            <p:cNvCxnSpPr>
              <a:cxnSpLocks noChangeShapeType="1"/>
              <a:endCxn id="141" idx="0"/>
            </p:cNvCxnSpPr>
            <p:nvPr/>
          </p:nvCxnSpPr>
          <p:spPr bwMode="auto">
            <a:xfrm rot="16200000" flipH="1">
              <a:off x="6173432" y="4290266"/>
              <a:ext cx="221971" cy="1214898"/>
            </a:xfrm>
            <a:prstGeom prst="line">
              <a:avLst/>
            </a:prstGeom>
            <a:noFill/>
            <a:ln w="19050">
              <a:solidFill>
                <a:srgbClr val="595959"/>
              </a:solidFill>
              <a:round/>
              <a:headEnd/>
              <a:tailEnd/>
            </a:ln>
            <a:effectLst>
              <a:outerShdw dist="20000" dir="5400000" rotWithShape="0">
                <a:srgbClr val="808080">
                  <a:alpha val="37999"/>
                </a:srgbClr>
              </a:outerShdw>
            </a:effectLst>
          </p:spPr>
        </p:cxnSp>
        <p:sp>
          <p:nvSpPr>
            <p:cNvPr id="18" name="Text Box 17"/>
            <p:cNvSpPr txBox="1">
              <a:spLocks noChangeArrowheads="1"/>
            </p:cNvSpPr>
            <p:nvPr/>
          </p:nvSpPr>
          <p:spPr bwMode="auto">
            <a:xfrm>
              <a:off x="3456827" y="3063044"/>
              <a:ext cx="1663370" cy="252973"/>
            </a:xfrm>
            <a:prstGeom prst="rect">
              <a:avLst/>
            </a:prstGeom>
            <a:noFill/>
            <a:ln w="9525">
              <a:noFill/>
              <a:miter lim="800000"/>
              <a:headEnd/>
              <a:tailEnd/>
            </a:ln>
          </p:spPr>
          <p:txBody>
            <a:bodyPr/>
            <a:lstStyle/>
            <a:p>
              <a:pPr defTabSz="801688">
                <a:spcBef>
                  <a:spcPct val="20000"/>
                </a:spcBef>
              </a:pPr>
              <a:r>
                <a:rPr lang="en-US" sz="1400" dirty="0">
                  <a:solidFill>
                    <a:srgbClr val="171717"/>
                  </a:solidFill>
                  <a:latin typeface="Palatino Linotype" pitchFamily="18" charset="0"/>
                  <a:cs typeface="Arial" charset="0"/>
                </a:rPr>
                <a:t>This is an example text. </a:t>
              </a:r>
            </a:p>
          </p:txBody>
        </p:sp>
        <p:sp>
          <p:nvSpPr>
            <p:cNvPr id="19" name="Text Box 17"/>
            <p:cNvSpPr txBox="1">
              <a:spLocks noChangeArrowheads="1"/>
            </p:cNvSpPr>
            <p:nvPr/>
          </p:nvSpPr>
          <p:spPr bwMode="auto">
            <a:xfrm>
              <a:off x="4836952" y="4275825"/>
              <a:ext cx="1663370" cy="252973"/>
            </a:xfrm>
            <a:prstGeom prst="rect">
              <a:avLst/>
            </a:prstGeom>
            <a:noFill/>
            <a:ln w="9525">
              <a:noFill/>
              <a:miter lim="800000"/>
              <a:headEnd/>
              <a:tailEnd/>
            </a:ln>
          </p:spPr>
          <p:txBody>
            <a:bodyPr/>
            <a:lstStyle/>
            <a:p>
              <a:pPr defTabSz="801688">
                <a:spcBef>
                  <a:spcPct val="20000"/>
                </a:spcBef>
              </a:pPr>
              <a:r>
                <a:rPr lang="en-US" sz="1400" dirty="0">
                  <a:solidFill>
                    <a:srgbClr val="171717"/>
                  </a:solidFill>
                  <a:latin typeface="Palatino Linotype" pitchFamily="18" charset="0"/>
                  <a:cs typeface="Arial" charset="0"/>
                </a:rPr>
                <a:t>This is an example text. </a:t>
              </a:r>
            </a:p>
          </p:txBody>
        </p:sp>
        <p:sp>
          <p:nvSpPr>
            <p:cNvPr id="20" name="Text Box 17"/>
            <p:cNvSpPr txBox="1">
              <a:spLocks noChangeArrowheads="1"/>
            </p:cNvSpPr>
            <p:nvPr/>
          </p:nvSpPr>
          <p:spPr bwMode="auto">
            <a:xfrm>
              <a:off x="2358559" y="4275825"/>
              <a:ext cx="1664758" cy="252973"/>
            </a:xfrm>
            <a:prstGeom prst="rect">
              <a:avLst/>
            </a:prstGeom>
            <a:noFill/>
            <a:ln w="9525">
              <a:noFill/>
              <a:miter lim="800000"/>
              <a:headEnd/>
              <a:tailEnd/>
            </a:ln>
          </p:spPr>
          <p:txBody>
            <a:bodyPr/>
            <a:lstStyle/>
            <a:p>
              <a:pPr defTabSz="801688">
                <a:spcBef>
                  <a:spcPct val="20000"/>
                </a:spcBef>
              </a:pPr>
              <a:r>
                <a:rPr lang="en-US" sz="1400" dirty="0">
                  <a:solidFill>
                    <a:srgbClr val="171717"/>
                  </a:solidFill>
                  <a:latin typeface="Palatino Linotype" pitchFamily="18" charset="0"/>
                  <a:cs typeface="Arial" charset="0"/>
                </a:rPr>
                <a:t>This is an example text. </a:t>
              </a:r>
            </a:p>
          </p:txBody>
        </p:sp>
        <p:sp>
          <p:nvSpPr>
            <p:cNvPr id="21" name="Text Box 17"/>
            <p:cNvSpPr txBox="1">
              <a:spLocks noChangeArrowheads="1"/>
            </p:cNvSpPr>
            <p:nvPr/>
          </p:nvSpPr>
          <p:spPr bwMode="auto">
            <a:xfrm>
              <a:off x="1196422" y="5453883"/>
              <a:ext cx="1663370" cy="252973"/>
            </a:xfrm>
            <a:prstGeom prst="rect">
              <a:avLst/>
            </a:prstGeom>
            <a:noFill/>
            <a:ln w="9525">
              <a:noFill/>
              <a:miter lim="800000"/>
              <a:headEnd/>
              <a:tailEnd/>
            </a:ln>
          </p:spPr>
          <p:txBody>
            <a:bodyPr/>
            <a:lstStyle/>
            <a:p>
              <a:pPr defTabSz="801688">
                <a:spcBef>
                  <a:spcPct val="20000"/>
                </a:spcBef>
              </a:pPr>
              <a:r>
                <a:rPr lang="en-US" sz="1400" dirty="0">
                  <a:solidFill>
                    <a:srgbClr val="171717"/>
                  </a:solidFill>
                  <a:latin typeface="Palatino Linotype" pitchFamily="18" charset="0"/>
                  <a:cs typeface="Arial" charset="0"/>
                </a:rPr>
                <a:t>This is an example text. </a:t>
              </a:r>
            </a:p>
          </p:txBody>
        </p:sp>
        <p:sp>
          <p:nvSpPr>
            <p:cNvPr id="22" name="Text Box 17"/>
            <p:cNvSpPr txBox="1">
              <a:spLocks noChangeArrowheads="1"/>
            </p:cNvSpPr>
            <p:nvPr/>
          </p:nvSpPr>
          <p:spPr bwMode="auto">
            <a:xfrm>
              <a:off x="3683146" y="5446443"/>
              <a:ext cx="1663370" cy="252973"/>
            </a:xfrm>
            <a:prstGeom prst="rect">
              <a:avLst/>
            </a:prstGeom>
            <a:noFill/>
            <a:ln w="9525">
              <a:noFill/>
              <a:miter lim="800000"/>
              <a:headEnd/>
              <a:tailEnd/>
            </a:ln>
          </p:spPr>
          <p:txBody>
            <a:bodyPr/>
            <a:lstStyle/>
            <a:p>
              <a:pPr defTabSz="801688">
                <a:spcBef>
                  <a:spcPct val="20000"/>
                </a:spcBef>
              </a:pPr>
              <a:r>
                <a:rPr lang="en-US" sz="1400" dirty="0">
                  <a:solidFill>
                    <a:srgbClr val="171717"/>
                  </a:solidFill>
                  <a:latin typeface="Palatino Linotype" pitchFamily="18" charset="0"/>
                  <a:cs typeface="Arial" charset="0"/>
                </a:rPr>
                <a:t>This is an example text. </a:t>
              </a:r>
            </a:p>
          </p:txBody>
        </p:sp>
        <p:sp>
          <p:nvSpPr>
            <p:cNvPr id="23" name="Text Box 17"/>
            <p:cNvSpPr txBox="1">
              <a:spLocks noChangeArrowheads="1"/>
            </p:cNvSpPr>
            <p:nvPr/>
          </p:nvSpPr>
          <p:spPr bwMode="auto">
            <a:xfrm>
              <a:off x="6161539" y="5446443"/>
              <a:ext cx="1663370" cy="252973"/>
            </a:xfrm>
            <a:prstGeom prst="rect">
              <a:avLst/>
            </a:prstGeom>
            <a:noFill/>
            <a:ln w="9525">
              <a:noFill/>
              <a:miter lim="800000"/>
              <a:headEnd/>
              <a:tailEnd/>
            </a:ln>
          </p:spPr>
          <p:txBody>
            <a:bodyPr/>
            <a:lstStyle/>
            <a:p>
              <a:pPr defTabSz="801688">
                <a:spcBef>
                  <a:spcPct val="20000"/>
                </a:spcBef>
              </a:pPr>
              <a:r>
                <a:rPr lang="en-US" sz="1400" dirty="0">
                  <a:solidFill>
                    <a:srgbClr val="171717"/>
                  </a:solidFill>
                  <a:latin typeface="Palatino Linotype" pitchFamily="18" charset="0"/>
                  <a:cs typeface="Arial" charset="0"/>
                </a:rPr>
                <a:t>This is an example text. </a:t>
              </a: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a:defRPr/>
            </a:pPr>
            <a:fld id="{190DD5B6-F911-4AF5-9279-26F113EA1C05}" type="slidenum">
              <a:rPr lang="en-US" smtClean="0"/>
              <a:pPr>
                <a:defRPr/>
              </a:pPr>
              <a:t>‹#›</a:t>
            </a:fld>
            <a:endParaRPr lang="en-US" dirty="0"/>
          </a:p>
        </p:txBody>
      </p:sp>
      <p:grpSp>
        <p:nvGrpSpPr>
          <p:cNvPr id="49" name="Group 48"/>
          <p:cNvGrpSpPr/>
          <p:nvPr userDrawn="1"/>
        </p:nvGrpSpPr>
        <p:grpSpPr>
          <a:xfrm>
            <a:off x="1219200" y="1752600"/>
            <a:ext cx="7240957" cy="4643471"/>
            <a:chOff x="1135063" y="1719229"/>
            <a:chExt cx="7164757" cy="4491071"/>
          </a:xfrm>
        </p:grpSpPr>
        <p:sp>
          <p:nvSpPr>
            <p:cNvPr id="94" name="Rectangle 3"/>
            <p:cNvSpPr>
              <a:spLocks noChangeArrowheads="1"/>
            </p:cNvSpPr>
            <p:nvPr userDrawn="1"/>
          </p:nvSpPr>
          <p:spPr bwMode="auto">
            <a:xfrm>
              <a:off x="1135063" y="1725077"/>
              <a:ext cx="1136314" cy="4128510"/>
            </a:xfrm>
            <a:prstGeom prst="rect">
              <a:avLst/>
            </a:prstGeom>
            <a:solidFill>
              <a:srgbClr val="8989D7"/>
            </a:solidFill>
            <a:ln w="12700">
              <a:solidFill>
                <a:srgbClr val="000000"/>
              </a:solidFill>
              <a:miter lim="800000"/>
              <a:headEnd/>
              <a:tailEnd/>
            </a:ln>
            <a:effectLst/>
          </p:spPr>
          <p:txBody>
            <a:bodyPr lIns="136525" tIns="639763" rIns="136525" bIns="639763"/>
            <a:lstStyle/>
            <a:p>
              <a:pPr>
                <a:spcBef>
                  <a:spcPct val="125000"/>
                </a:spcBef>
              </a:pPr>
              <a:r>
                <a:rPr lang="en-US" sz="1400" dirty="0">
                  <a:solidFill>
                    <a:srgbClr val="000000"/>
                  </a:solidFill>
                  <a:latin typeface="Trebuchet MS" pitchFamily="34" charset="0"/>
                </a:rPr>
                <a:t>Line 1</a:t>
              </a:r>
            </a:p>
            <a:p>
              <a:pPr>
                <a:spcBef>
                  <a:spcPct val="125000"/>
                </a:spcBef>
              </a:pPr>
              <a:r>
                <a:rPr lang="en-US" sz="1400" dirty="0">
                  <a:solidFill>
                    <a:srgbClr val="000000"/>
                  </a:solidFill>
                  <a:latin typeface="Trebuchet MS" pitchFamily="34" charset="0"/>
                </a:rPr>
                <a:t>Line 2</a:t>
              </a:r>
            </a:p>
            <a:p>
              <a:pPr>
                <a:spcBef>
                  <a:spcPct val="125000"/>
                </a:spcBef>
              </a:pPr>
              <a:r>
                <a:rPr lang="en-US" sz="1400" dirty="0">
                  <a:solidFill>
                    <a:srgbClr val="000000"/>
                  </a:solidFill>
                  <a:latin typeface="Trebuchet MS" pitchFamily="34" charset="0"/>
                </a:rPr>
                <a:t>Line 3</a:t>
              </a:r>
            </a:p>
            <a:p>
              <a:pPr>
                <a:spcBef>
                  <a:spcPct val="125000"/>
                </a:spcBef>
              </a:pPr>
              <a:r>
                <a:rPr lang="en-US" sz="1400" dirty="0">
                  <a:solidFill>
                    <a:srgbClr val="000000"/>
                  </a:solidFill>
                  <a:latin typeface="Trebuchet MS" pitchFamily="34" charset="0"/>
                </a:rPr>
                <a:t>Line 4</a:t>
              </a:r>
            </a:p>
            <a:p>
              <a:pPr>
                <a:spcBef>
                  <a:spcPct val="125000"/>
                </a:spcBef>
              </a:pPr>
              <a:r>
                <a:rPr lang="en-US" sz="1400" dirty="0">
                  <a:solidFill>
                    <a:srgbClr val="000000"/>
                  </a:solidFill>
                  <a:latin typeface="Trebuchet MS" pitchFamily="34" charset="0"/>
                </a:rPr>
                <a:t>Line 5</a:t>
              </a:r>
            </a:p>
            <a:p>
              <a:pPr>
                <a:spcBef>
                  <a:spcPct val="125000"/>
                </a:spcBef>
              </a:pPr>
              <a:r>
                <a:rPr lang="en-US" sz="1400" dirty="0">
                  <a:solidFill>
                    <a:srgbClr val="000000"/>
                  </a:solidFill>
                  <a:latin typeface="Trebuchet MS" pitchFamily="34" charset="0"/>
                </a:rPr>
                <a:t>Line 6</a:t>
              </a:r>
            </a:p>
            <a:p>
              <a:pPr>
                <a:spcBef>
                  <a:spcPct val="125000"/>
                </a:spcBef>
              </a:pPr>
              <a:r>
                <a:rPr lang="en-US" sz="1400" dirty="0">
                  <a:solidFill>
                    <a:srgbClr val="000000"/>
                  </a:solidFill>
                  <a:latin typeface="Trebuchet MS" pitchFamily="34" charset="0"/>
                </a:rPr>
                <a:t>Line 7</a:t>
              </a:r>
            </a:p>
            <a:p>
              <a:pPr>
                <a:spcBef>
                  <a:spcPct val="125000"/>
                </a:spcBef>
              </a:pPr>
              <a:r>
                <a:rPr lang="en-US" sz="1400" dirty="0">
                  <a:solidFill>
                    <a:srgbClr val="000000"/>
                  </a:solidFill>
                  <a:latin typeface="Trebuchet MS" pitchFamily="34" charset="0"/>
                </a:rPr>
                <a:t>Line 8</a:t>
              </a:r>
            </a:p>
          </p:txBody>
        </p:sp>
        <p:sp>
          <p:nvSpPr>
            <p:cNvPr id="95" name="Rectangle 4"/>
            <p:cNvSpPr>
              <a:spLocks noChangeArrowheads="1"/>
            </p:cNvSpPr>
            <p:nvPr userDrawn="1"/>
          </p:nvSpPr>
          <p:spPr bwMode="auto">
            <a:xfrm>
              <a:off x="2283338" y="1725077"/>
              <a:ext cx="6016482" cy="4128510"/>
            </a:xfrm>
            <a:prstGeom prst="rect">
              <a:avLst/>
            </a:prstGeom>
            <a:solidFill>
              <a:srgbClr val="FFFFFF"/>
            </a:solidFill>
            <a:ln w="12700">
              <a:solidFill>
                <a:srgbClr val="000000"/>
              </a:solidFill>
              <a:miter lim="800000"/>
              <a:headEnd/>
              <a:tailEnd/>
            </a:ln>
            <a:effectLst/>
          </p:spPr>
          <p:txBody>
            <a:bodyPr wrap="none" anchor="ctr"/>
            <a:lstStyle/>
            <a:p>
              <a:endParaRPr lang="en-US" dirty="0"/>
            </a:p>
          </p:txBody>
        </p:sp>
        <p:sp>
          <p:nvSpPr>
            <p:cNvPr id="96" name="Rectangle 5"/>
            <p:cNvSpPr>
              <a:spLocks noChangeArrowheads="1"/>
            </p:cNvSpPr>
            <p:nvPr userDrawn="1"/>
          </p:nvSpPr>
          <p:spPr bwMode="auto">
            <a:xfrm>
              <a:off x="2283338"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JAN</a:t>
              </a:r>
            </a:p>
          </p:txBody>
        </p:sp>
        <p:sp>
          <p:nvSpPr>
            <p:cNvPr id="97" name="Rectangle 6"/>
            <p:cNvSpPr>
              <a:spLocks noChangeArrowheads="1"/>
            </p:cNvSpPr>
            <p:nvPr userDrawn="1"/>
          </p:nvSpPr>
          <p:spPr bwMode="auto">
            <a:xfrm>
              <a:off x="2785708"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FEB</a:t>
              </a:r>
            </a:p>
          </p:txBody>
        </p:sp>
        <p:sp>
          <p:nvSpPr>
            <p:cNvPr id="98" name="Rectangle 7"/>
            <p:cNvSpPr>
              <a:spLocks noChangeArrowheads="1"/>
            </p:cNvSpPr>
            <p:nvPr userDrawn="1"/>
          </p:nvSpPr>
          <p:spPr bwMode="auto">
            <a:xfrm>
              <a:off x="3288078"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MAR</a:t>
              </a:r>
            </a:p>
          </p:txBody>
        </p:sp>
        <p:sp>
          <p:nvSpPr>
            <p:cNvPr id="99" name="Rectangle 8"/>
            <p:cNvSpPr>
              <a:spLocks noChangeArrowheads="1"/>
            </p:cNvSpPr>
            <p:nvPr userDrawn="1"/>
          </p:nvSpPr>
          <p:spPr bwMode="auto">
            <a:xfrm>
              <a:off x="3790449"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APR</a:t>
              </a:r>
            </a:p>
          </p:txBody>
        </p:sp>
        <p:sp>
          <p:nvSpPr>
            <p:cNvPr id="100" name="Rectangle 9"/>
            <p:cNvSpPr>
              <a:spLocks noChangeArrowheads="1"/>
            </p:cNvSpPr>
            <p:nvPr userDrawn="1"/>
          </p:nvSpPr>
          <p:spPr bwMode="auto">
            <a:xfrm>
              <a:off x="4292819"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MAY</a:t>
              </a:r>
            </a:p>
          </p:txBody>
        </p:sp>
        <p:sp>
          <p:nvSpPr>
            <p:cNvPr id="101" name="Rectangle 10"/>
            <p:cNvSpPr>
              <a:spLocks noChangeArrowheads="1"/>
            </p:cNvSpPr>
            <p:nvPr userDrawn="1"/>
          </p:nvSpPr>
          <p:spPr bwMode="auto">
            <a:xfrm>
              <a:off x="4795189"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JUN</a:t>
              </a:r>
            </a:p>
          </p:txBody>
        </p:sp>
        <p:sp>
          <p:nvSpPr>
            <p:cNvPr id="102" name="Rectangle 11"/>
            <p:cNvSpPr>
              <a:spLocks noChangeArrowheads="1"/>
            </p:cNvSpPr>
            <p:nvPr userDrawn="1"/>
          </p:nvSpPr>
          <p:spPr bwMode="auto">
            <a:xfrm>
              <a:off x="5297559"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JUL</a:t>
              </a:r>
            </a:p>
          </p:txBody>
        </p:sp>
        <p:sp>
          <p:nvSpPr>
            <p:cNvPr id="103" name="Rectangle 12"/>
            <p:cNvSpPr>
              <a:spLocks noChangeArrowheads="1"/>
            </p:cNvSpPr>
            <p:nvPr userDrawn="1"/>
          </p:nvSpPr>
          <p:spPr bwMode="auto">
            <a:xfrm>
              <a:off x="5799929"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AUG</a:t>
              </a:r>
            </a:p>
          </p:txBody>
        </p:sp>
        <p:sp>
          <p:nvSpPr>
            <p:cNvPr id="104" name="Rectangle 13"/>
            <p:cNvSpPr>
              <a:spLocks noChangeArrowheads="1"/>
            </p:cNvSpPr>
            <p:nvPr userDrawn="1"/>
          </p:nvSpPr>
          <p:spPr bwMode="auto">
            <a:xfrm>
              <a:off x="6302300"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SEP</a:t>
              </a:r>
            </a:p>
          </p:txBody>
        </p:sp>
        <p:sp>
          <p:nvSpPr>
            <p:cNvPr id="105" name="Rectangle 14"/>
            <p:cNvSpPr>
              <a:spLocks noChangeArrowheads="1"/>
            </p:cNvSpPr>
            <p:nvPr userDrawn="1"/>
          </p:nvSpPr>
          <p:spPr bwMode="auto">
            <a:xfrm>
              <a:off x="6804670"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OCT</a:t>
              </a:r>
            </a:p>
          </p:txBody>
        </p:sp>
        <p:sp>
          <p:nvSpPr>
            <p:cNvPr id="106" name="Rectangle 15"/>
            <p:cNvSpPr>
              <a:spLocks noChangeArrowheads="1"/>
            </p:cNvSpPr>
            <p:nvPr userDrawn="1"/>
          </p:nvSpPr>
          <p:spPr bwMode="auto">
            <a:xfrm>
              <a:off x="7307040"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NOV</a:t>
              </a:r>
            </a:p>
          </p:txBody>
        </p:sp>
        <p:sp>
          <p:nvSpPr>
            <p:cNvPr id="107" name="Rectangle 16"/>
            <p:cNvSpPr>
              <a:spLocks noChangeArrowheads="1"/>
            </p:cNvSpPr>
            <p:nvPr userDrawn="1"/>
          </p:nvSpPr>
          <p:spPr bwMode="auto">
            <a:xfrm>
              <a:off x="7809410" y="1725077"/>
              <a:ext cx="490409" cy="339169"/>
            </a:xfrm>
            <a:prstGeom prst="rect">
              <a:avLst/>
            </a:prstGeom>
            <a:noFill/>
            <a:ln w="12700">
              <a:noFill/>
              <a:miter lim="800000"/>
              <a:headEnd/>
              <a:tailEnd/>
            </a:ln>
            <a:effectLst/>
          </p:spPr>
          <p:txBody>
            <a:bodyPr wrap="none" lIns="92075" tIns="46038" rIns="92075" bIns="46038" anchor="ctr"/>
            <a:lstStyle/>
            <a:p>
              <a:pPr algn="ctr"/>
              <a:r>
                <a:rPr lang="en-US" sz="1200" b="1" dirty="0">
                  <a:solidFill>
                    <a:srgbClr val="6B92B5"/>
                  </a:solidFill>
                  <a:latin typeface="Trebuchet MS" pitchFamily="34" charset="0"/>
                </a:rPr>
                <a:t>DEC</a:t>
              </a:r>
            </a:p>
          </p:txBody>
        </p:sp>
        <p:sp>
          <p:nvSpPr>
            <p:cNvPr id="108" name="Line 18"/>
            <p:cNvSpPr>
              <a:spLocks noChangeShapeType="1"/>
            </p:cNvSpPr>
            <p:nvPr userDrawn="1"/>
          </p:nvSpPr>
          <p:spPr bwMode="auto">
            <a:xfrm>
              <a:off x="2779727"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09" name="Line 19"/>
            <p:cNvSpPr>
              <a:spLocks noChangeShapeType="1"/>
            </p:cNvSpPr>
            <p:nvPr userDrawn="1"/>
          </p:nvSpPr>
          <p:spPr bwMode="auto">
            <a:xfrm>
              <a:off x="3282098"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0" name="Line 20"/>
            <p:cNvSpPr>
              <a:spLocks noChangeShapeType="1"/>
            </p:cNvSpPr>
            <p:nvPr userDrawn="1"/>
          </p:nvSpPr>
          <p:spPr bwMode="auto">
            <a:xfrm>
              <a:off x="3784468"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1" name="Line 21"/>
            <p:cNvSpPr>
              <a:spLocks noChangeShapeType="1"/>
            </p:cNvSpPr>
            <p:nvPr userDrawn="1"/>
          </p:nvSpPr>
          <p:spPr bwMode="auto">
            <a:xfrm>
              <a:off x="4286838"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2" name="Line 22"/>
            <p:cNvSpPr>
              <a:spLocks noChangeShapeType="1"/>
            </p:cNvSpPr>
            <p:nvPr userDrawn="1"/>
          </p:nvSpPr>
          <p:spPr bwMode="auto">
            <a:xfrm>
              <a:off x="4789208"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3" name="Line 23"/>
            <p:cNvSpPr>
              <a:spLocks noChangeShapeType="1"/>
            </p:cNvSpPr>
            <p:nvPr userDrawn="1"/>
          </p:nvSpPr>
          <p:spPr bwMode="auto">
            <a:xfrm>
              <a:off x="5291579"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4" name="Line 24"/>
            <p:cNvSpPr>
              <a:spLocks noChangeShapeType="1"/>
            </p:cNvSpPr>
            <p:nvPr userDrawn="1"/>
          </p:nvSpPr>
          <p:spPr bwMode="auto">
            <a:xfrm>
              <a:off x="5793949"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5" name="Line 25"/>
            <p:cNvSpPr>
              <a:spLocks noChangeShapeType="1"/>
            </p:cNvSpPr>
            <p:nvPr userDrawn="1"/>
          </p:nvSpPr>
          <p:spPr bwMode="auto">
            <a:xfrm>
              <a:off x="6296319"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6" name="Line 26"/>
            <p:cNvSpPr>
              <a:spLocks noChangeShapeType="1"/>
            </p:cNvSpPr>
            <p:nvPr userDrawn="1"/>
          </p:nvSpPr>
          <p:spPr bwMode="auto">
            <a:xfrm>
              <a:off x="6798689"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7" name="Line 27"/>
            <p:cNvSpPr>
              <a:spLocks noChangeShapeType="1"/>
            </p:cNvSpPr>
            <p:nvPr userDrawn="1"/>
          </p:nvSpPr>
          <p:spPr bwMode="auto">
            <a:xfrm>
              <a:off x="7301060"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8" name="Line 28"/>
            <p:cNvSpPr>
              <a:spLocks noChangeShapeType="1"/>
            </p:cNvSpPr>
            <p:nvPr userDrawn="1"/>
          </p:nvSpPr>
          <p:spPr bwMode="auto">
            <a:xfrm>
              <a:off x="7803430" y="1719229"/>
              <a:ext cx="0" cy="4140206"/>
            </a:xfrm>
            <a:prstGeom prst="line">
              <a:avLst/>
            </a:prstGeom>
            <a:noFill/>
            <a:ln w="6350">
              <a:solidFill>
                <a:srgbClr val="C0C0C0"/>
              </a:solidFill>
              <a:round/>
              <a:headEnd type="none" w="sm" len="sm"/>
              <a:tailEnd type="none" w="sm" len="sm"/>
            </a:ln>
            <a:effectLst/>
          </p:spPr>
          <p:txBody>
            <a:bodyPr/>
            <a:lstStyle/>
            <a:p>
              <a:endParaRPr lang="en-US" dirty="0"/>
            </a:p>
          </p:txBody>
        </p:sp>
        <p:sp>
          <p:nvSpPr>
            <p:cNvPr id="119" name="Rectangle 55"/>
            <p:cNvSpPr>
              <a:spLocks noChangeArrowheads="1"/>
            </p:cNvSpPr>
            <p:nvPr userDrawn="1"/>
          </p:nvSpPr>
          <p:spPr bwMode="auto">
            <a:xfrm>
              <a:off x="7458050" y="5929608"/>
              <a:ext cx="832798" cy="280692"/>
            </a:xfrm>
            <a:prstGeom prst="rect">
              <a:avLst/>
            </a:prstGeom>
            <a:noFill/>
            <a:ln w="12700">
              <a:noFill/>
              <a:miter lim="800000"/>
              <a:headEnd type="none" w="sm" len="sm"/>
              <a:tailEnd type="none" w="sm" len="sm"/>
            </a:ln>
            <a:effectLst/>
          </p:spPr>
          <p:txBody>
            <a:bodyPr wrap="none">
              <a:spAutoFit/>
            </a:bodyPr>
            <a:lstStyle/>
            <a:p>
              <a:r>
                <a:rPr lang="en-US" sz="1400" dirty="0">
                  <a:solidFill>
                    <a:srgbClr val="000000"/>
                  </a:solidFill>
                  <a:latin typeface="Trebuchet MS" pitchFamily="34" charset="0"/>
                </a:rPr>
                <a:t>On time!</a:t>
              </a:r>
            </a:p>
          </p:txBody>
        </p:sp>
        <p:sp>
          <p:nvSpPr>
            <p:cNvPr id="120" name="Oval 56"/>
            <p:cNvSpPr>
              <a:spLocks noChangeArrowheads="1"/>
            </p:cNvSpPr>
            <p:nvPr userDrawn="1"/>
          </p:nvSpPr>
          <p:spPr bwMode="auto">
            <a:xfrm>
              <a:off x="2452290" y="2342015"/>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21" name="Oval 60"/>
            <p:cNvSpPr>
              <a:spLocks noChangeArrowheads="1"/>
            </p:cNvSpPr>
            <p:nvPr userDrawn="1"/>
          </p:nvSpPr>
          <p:spPr bwMode="auto">
            <a:xfrm>
              <a:off x="3466001" y="2342015"/>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cxnSp>
          <p:nvCxnSpPr>
            <p:cNvPr id="122" name="AutoShape 61"/>
            <p:cNvCxnSpPr>
              <a:cxnSpLocks noChangeShapeType="1"/>
              <a:stCxn id="120" idx="6"/>
              <a:endCxn id="121" idx="2"/>
            </p:cNvCxnSpPr>
            <p:nvPr userDrawn="1"/>
          </p:nvCxnSpPr>
          <p:spPr bwMode="auto">
            <a:xfrm>
              <a:off x="2595824" y="2412187"/>
              <a:ext cx="870177" cy="0"/>
            </a:xfrm>
            <a:prstGeom prst="straightConnector1">
              <a:avLst/>
            </a:prstGeom>
            <a:noFill/>
            <a:ln w="6350">
              <a:solidFill>
                <a:srgbClr val="6B92B5"/>
              </a:solidFill>
              <a:round/>
              <a:headEnd type="none" w="sm" len="sm"/>
              <a:tailEnd type="none" w="sm" len="sm"/>
            </a:ln>
            <a:effectLst/>
          </p:spPr>
        </p:cxnSp>
        <p:sp>
          <p:nvSpPr>
            <p:cNvPr id="123" name="Oval 63"/>
            <p:cNvSpPr>
              <a:spLocks noChangeArrowheads="1"/>
            </p:cNvSpPr>
            <p:nvPr userDrawn="1"/>
          </p:nvSpPr>
          <p:spPr bwMode="auto">
            <a:xfrm>
              <a:off x="3466001" y="2780595"/>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24" name="Oval 66"/>
            <p:cNvSpPr>
              <a:spLocks noChangeArrowheads="1"/>
            </p:cNvSpPr>
            <p:nvPr userDrawn="1"/>
          </p:nvSpPr>
          <p:spPr bwMode="auto">
            <a:xfrm>
              <a:off x="3466001" y="3210405"/>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25" name="Oval 67"/>
            <p:cNvSpPr>
              <a:spLocks noChangeArrowheads="1"/>
            </p:cNvSpPr>
            <p:nvPr userDrawn="1"/>
          </p:nvSpPr>
          <p:spPr bwMode="auto">
            <a:xfrm>
              <a:off x="4372062" y="3210405"/>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cxnSp>
          <p:nvCxnSpPr>
            <p:cNvPr id="126" name="AutoShape 68"/>
            <p:cNvCxnSpPr>
              <a:cxnSpLocks noChangeShapeType="1"/>
              <a:stCxn id="124" idx="6"/>
              <a:endCxn id="125" idx="2"/>
            </p:cNvCxnSpPr>
            <p:nvPr userDrawn="1"/>
          </p:nvCxnSpPr>
          <p:spPr bwMode="auto">
            <a:xfrm>
              <a:off x="3609535" y="3280578"/>
              <a:ext cx="762526" cy="0"/>
            </a:xfrm>
            <a:prstGeom prst="straightConnector1">
              <a:avLst/>
            </a:prstGeom>
            <a:noFill/>
            <a:ln w="6350">
              <a:solidFill>
                <a:srgbClr val="6B92B5"/>
              </a:solidFill>
              <a:round/>
              <a:headEnd type="none" w="sm" len="sm"/>
              <a:tailEnd type="none" w="sm" len="sm"/>
            </a:ln>
            <a:effectLst/>
          </p:spPr>
        </p:cxnSp>
        <p:sp>
          <p:nvSpPr>
            <p:cNvPr id="127" name="Oval 69"/>
            <p:cNvSpPr>
              <a:spLocks noChangeArrowheads="1"/>
            </p:cNvSpPr>
            <p:nvPr userDrawn="1"/>
          </p:nvSpPr>
          <p:spPr bwMode="auto">
            <a:xfrm>
              <a:off x="4372062" y="3657758"/>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28" name="Oval 70"/>
            <p:cNvSpPr>
              <a:spLocks noChangeArrowheads="1"/>
            </p:cNvSpPr>
            <p:nvPr userDrawn="1"/>
          </p:nvSpPr>
          <p:spPr bwMode="auto">
            <a:xfrm>
              <a:off x="4372062" y="4096339"/>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29" name="Oval 71"/>
            <p:cNvSpPr>
              <a:spLocks noChangeArrowheads="1"/>
            </p:cNvSpPr>
            <p:nvPr userDrawn="1"/>
          </p:nvSpPr>
          <p:spPr bwMode="auto">
            <a:xfrm>
              <a:off x="5726667" y="4096339"/>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cxnSp>
          <p:nvCxnSpPr>
            <p:cNvPr id="130" name="AutoShape 72"/>
            <p:cNvCxnSpPr>
              <a:cxnSpLocks noChangeShapeType="1"/>
              <a:stCxn id="128" idx="6"/>
              <a:endCxn id="129" idx="2"/>
            </p:cNvCxnSpPr>
            <p:nvPr userDrawn="1"/>
          </p:nvCxnSpPr>
          <p:spPr bwMode="auto">
            <a:xfrm>
              <a:off x="4515596" y="4166512"/>
              <a:ext cx="1211071" cy="0"/>
            </a:xfrm>
            <a:prstGeom prst="straightConnector1">
              <a:avLst/>
            </a:prstGeom>
            <a:noFill/>
            <a:ln w="6350">
              <a:solidFill>
                <a:srgbClr val="6B92B5"/>
              </a:solidFill>
              <a:round/>
              <a:headEnd type="none" w="sm" len="sm"/>
              <a:tailEnd type="none" w="sm" len="sm"/>
            </a:ln>
            <a:effectLst/>
          </p:spPr>
        </p:cxnSp>
        <p:sp>
          <p:nvSpPr>
            <p:cNvPr id="131" name="Oval 73"/>
            <p:cNvSpPr>
              <a:spLocks noChangeArrowheads="1"/>
            </p:cNvSpPr>
            <p:nvPr userDrawn="1"/>
          </p:nvSpPr>
          <p:spPr bwMode="auto">
            <a:xfrm>
              <a:off x="5950940" y="4543691"/>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32" name="Oval 74"/>
            <p:cNvSpPr>
              <a:spLocks noChangeArrowheads="1"/>
            </p:cNvSpPr>
            <p:nvPr userDrawn="1"/>
          </p:nvSpPr>
          <p:spPr bwMode="auto">
            <a:xfrm>
              <a:off x="5950940" y="4991044"/>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sp>
          <p:nvSpPr>
            <p:cNvPr id="133" name="Oval 75"/>
            <p:cNvSpPr>
              <a:spLocks noChangeArrowheads="1"/>
            </p:cNvSpPr>
            <p:nvPr userDrawn="1"/>
          </p:nvSpPr>
          <p:spPr bwMode="auto">
            <a:xfrm>
              <a:off x="6973622" y="4991044"/>
              <a:ext cx="143534" cy="140346"/>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cxnSp>
          <p:nvCxnSpPr>
            <p:cNvPr id="134" name="AutoShape 76"/>
            <p:cNvCxnSpPr>
              <a:cxnSpLocks noChangeShapeType="1"/>
              <a:stCxn id="132" idx="6"/>
              <a:endCxn id="133" idx="2"/>
            </p:cNvCxnSpPr>
            <p:nvPr userDrawn="1"/>
          </p:nvCxnSpPr>
          <p:spPr bwMode="auto">
            <a:xfrm>
              <a:off x="6094474" y="5061217"/>
              <a:ext cx="879148" cy="0"/>
            </a:xfrm>
            <a:prstGeom prst="straightConnector1">
              <a:avLst/>
            </a:prstGeom>
            <a:noFill/>
            <a:ln w="6350">
              <a:solidFill>
                <a:srgbClr val="6B92B5"/>
              </a:solidFill>
              <a:round/>
              <a:headEnd type="none" w="sm" len="sm"/>
              <a:tailEnd type="none" w="sm" len="sm"/>
            </a:ln>
            <a:effectLst/>
          </p:spPr>
        </p:cxnSp>
        <p:sp>
          <p:nvSpPr>
            <p:cNvPr id="135" name="Oval 80"/>
            <p:cNvSpPr>
              <a:spLocks noChangeArrowheads="1"/>
            </p:cNvSpPr>
            <p:nvPr userDrawn="1"/>
          </p:nvSpPr>
          <p:spPr bwMode="auto">
            <a:xfrm>
              <a:off x="7655410" y="5350681"/>
              <a:ext cx="287069" cy="280692"/>
            </a:xfrm>
            <a:prstGeom prst="ellipse">
              <a:avLst/>
            </a:prstGeom>
            <a:gradFill rotWithShape="1">
              <a:gsLst>
                <a:gs pos="0">
                  <a:srgbClr val="6B92B5">
                    <a:gamma/>
                    <a:tint val="0"/>
                    <a:invGamma/>
                  </a:srgbClr>
                </a:gs>
                <a:gs pos="100000">
                  <a:srgbClr val="6B92B5"/>
                </a:gs>
              </a:gsLst>
              <a:lin ang="0" scaled="1"/>
            </a:gradFill>
            <a:ln w="6350">
              <a:solidFill>
                <a:srgbClr val="6B92B5"/>
              </a:solidFill>
              <a:round/>
              <a:headEnd type="none" w="sm" len="sm"/>
              <a:tailEnd type="none" w="sm" len="sm"/>
            </a:ln>
            <a:effectLst/>
          </p:spPr>
          <p:txBody>
            <a:bodyPr wrap="none" anchor="ctr"/>
            <a:lstStyle/>
            <a:p>
              <a:endParaRPr lang="en-US" dirty="0"/>
            </a:p>
          </p:txBody>
        </p:sp>
      </p:grpSp>
      <p:sp>
        <p:nvSpPr>
          <p:cNvPr id="137" name="Rectangle 53"/>
          <p:cNvSpPr>
            <a:spLocks noChangeArrowheads="1"/>
          </p:cNvSpPr>
          <p:nvPr userDrawn="1"/>
        </p:nvSpPr>
        <p:spPr bwMode="auto">
          <a:xfrm>
            <a:off x="6400800" y="2438400"/>
            <a:ext cx="2081248" cy="769441"/>
          </a:xfrm>
          <a:prstGeom prst="rect">
            <a:avLst/>
          </a:prstGeom>
          <a:solidFill>
            <a:schemeClr val="accent1"/>
          </a:solidFill>
          <a:ln w="12700">
            <a:solidFill>
              <a:schemeClr val="tx1"/>
            </a:solidFill>
            <a:miter lim="800000"/>
            <a:headEnd type="none" w="sm" len="sm"/>
            <a:tailEnd type="none" w="sm" len="sm"/>
          </a:ln>
          <a:effectLst/>
        </p:spPr>
        <p:txBody>
          <a:bodyPr wrap="square">
            <a:spAutoFit/>
          </a:bodyPr>
          <a:lstStyle/>
          <a:p>
            <a:r>
              <a:rPr lang="en-US" sz="1100" dirty="0">
                <a:solidFill>
                  <a:srgbClr val="000000"/>
                </a:solidFill>
                <a:latin typeface="Trebuchet MS" pitchFamily="34" charset="0"/>
              </a:rPr>
              <a:t>To edit the timeline, select the timeline object, and then click </a:t>
            </a:r>
            <a:r>
              <a:rPr lang="en-US" sz="1100" b="1" dirty="0">
                <a:solidFill>
                  <a:srgbClr val="000000"/>
                </a:solidFill>
                <a:latin typeface="Trebuchet MS" pitchFamily="34" charset="0"/>
              </a:rPr>
              <a:t>Ungroup</a:t>
            </a:r>
            <a:r>
              <a:rPr lang="en-US" sz="1100" dirty="0">
                <a:solidFill>
                  <a:srgbClr val="000000"/>
                </a:solidFill>
                <a:latin typeface="Trebuchet MS" pitchFamily="34" charset="0"/>
              </a:rPr>
              <a:t> on the </a:t>
            </a:r>
            <a:r>
              <a:rPr lang="en-US" sz="1100" b="1" dirty="0">
                <a:solidFill>
                  <a:srgbClr val="000000"/>
                </a:solidFill>
                <a:latin typeface="Trebuchet MS" pitchFamily="34" charset="0"/>
              </a:rPr>
              <a:t>Draw</a:t>
            </a:r>
            <a:r>
              <a:rPr lang="en-US" sz="1100" dirty="0">
                <a:solidFill>
                  <a:srgbClr val="000000"/>
                </a:solidFill>
                <a:latin typeface="Trebuchet MS" pitchFamily="34" charset="0"/>
              </a:rPr>
              <a:t> menu.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74638"/>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10"/>
          <p:cNvSpPr>
            <a:spLocks noGrp="1" noChangeArrowheads="1"/>
          </p:cNvSpPr>
          <p:nvPr>
            <p:ph type="body" idx="1"/>
          </p:nvPr>
        </p:nvSpPr>
        <p:spPr bwMode="auto">
          <a:xfrm>
            <a:off x="457200" y="1676400"/>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5" name="Rectangle 11"/>
          <p:cNvSpPr>
            <a:spLocks noGrp="1" noChangeArrowheads="1"/>
          </p:cNvSpPr>
          <p:nvPr>
            <p:ph type="sldNum" sz="quarter" idx="4"/>
          </p:nvPr>
        </p:nvSpPr>
        <p:spPr bwMode="auto">
          <a:xfrm>
            <a:off x="228600" y="6477000"/>
            <a:ext cx="685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pPr>
              <a:defRPr/>
            </a:pPr>
            <a:fld id="{190DD5B6-F911-4AF5-9279-26F113EA1C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0" r:id="rId1"/>
    <p:sldLayoutId id="2147483650" r:id="rId2"/>
    <p:sldLayoutId id="2147483651" r:id="rId3"/>
    <p:sldLayoutId id="2147483652" r:id="rId4"/>
    <p:sldLayoutId id="2147483653" r:id="rId5"/>
    <p:sldLayoutId id="2147483661" r:id="rId6"/>
    <p:sldLayoutId id="2147483663" r:id="rId7"/>
    <p:sldLayoutId id="2147483665" r:id="rId8"/>
    <p:sldLayoutId id="2147483664" r:id="rId9"/>
    <p:sldLayoutId id="2147483656" r:id="rId10"/>
    <p:sldLayoutId id="2147483657" r:id="rId11"/>
    <p:sldLayoutId id="2147483658" r:id="rId12"/>
    <p:sldLayoutId id="2147483659" r:id="rId13"/>
  </p:sldLayoutIdLst>
  <p:hf hdr="0" ftr="0" dt="0"/>
  <p:txStyles>
    <p:titleStyle>
      <a:lvl1pPr algn="l" rtl="0" eaLnBrk="1" fontAlgn="base" hangingPunct="1">
        <a:spcBef>
          <a:spcPct val="0"/>
        </a:spcBef>
        <a:spcAft>
          <a:spcPct val="0"/>
        </a:spcAft>
        <a:defRPr sz="3600">
          <a:solidFill>
            <a:srgbClr val="000066"/>
          </a:solidFill>
          <a:latin typeface="+mj-lt"/>
          <a:ea typeface="+mj-ea"/>
          <a:cs typeface="+mj-cs"/>
        </a:defRPr>
      </a:lvl1pPr>
      <a:lvl2pPr algn="l" rtl="0" eaLnBrk="1" fontAlgn="base" hangingPunct="1">
        <a:spcBef>
          <a:spcPct val="0"/>
        </a:spcBef>
        <a:spcAft>
          <a:spcPct val="0"/>
        </a:spcAft>
        <a:defRPr sz="3600">
          <a:solidFill>
            <a:srgbClr val="000066"/>
          </a:solidFill>
          <a:latin typeface="Palatino Linotype" pitchFamily="18" charset="0"/>
        </a:defRPr>
      </a:lvl2pPr>
      <a:lvl3pPr algn="l" rtl="0" eaLnBrk="1" fontAlgn="base" hangingPunct="1">
        <a:spcBef>
          <a:spcPct val="0"/>
        </a:spcBef>
        <a:spcAft>
          <a:spcPct val="0"/>
        </a:spcAft>
        <a:defRPr sz="3600">
          <a:solidFill>
            <a:srgbClr val="000066"/>
          </a:solidFill>
          <a:latin typeface="Palatino Linotype" pitchFamily="18" charset="0"/>
        </a:defRPr>
      </a:lvl3pPr>
      <a:lvl4pPr algn="l" rtl="0" eaLnBrk="1" fontAlgn="base" hangingPunct="1">
        <a:spcBef>
          <a:spcPct val="0"/>
        </a:spcBef>
        <a:spcAft>
          <a:spcPct val="0"/>
        </a:spcAft>
        <a:defRPr sz="3600">
          <a:solidFill>
            <a:srgbClr val="000066"/>
          </a:solidFill>
          <a:latin typeface="Palatino Linotype" pitchFamily="18" charset="0"/>
        </a:defRPr>
      </a:lvl4pPr>
      <a:lvl5pPr algn="l" rtl="0" eaLnBrk="1" fontAlgn="base" hangingPunct="1">
        <a:spcBef>
          <a:spcPct val="0"/>
        </a:spcBef>
        <a:spcAft>
          <a:spcPct val="0"/>
        </a:spcAft>
        <a:defRPr sz="3600">
          <a:solidFill>
            <a:srgbClr val="000066"/>
          </a:solidFill>
          <a:latin typeface="Palatino Linotype" pitchFamily="18" charset="0"/>
        </a:defRPr>
      </a:lvl5pPr>
      <a:lvl6pPr marL="457200" algn="l" rtl="0" eaLnBrk="1" fontAlgn="base" hangingPunct="1">
        <a:spcBef>
          <a:spcPct val="0"/>
        </a:spcBef>
        <a:spcAft>
          <a:spcPct val="0"/>
        </a:spcAft>
        <a:defRPr sz="3600">
          <a:solidFill>
            <a:srgbClr val="000066"/>
          </a:solidFill>
          <a:latin typeface="Palatino Linotype" pitchFamily="18" charset="0"/>
        </a:defRPr>
      </a:lvl6pPr>
      <a:lvl7pPr marL="914400" algn="l" rtl="0" eaLnBrk="1" fontAlgn="base" hangingPunct="1">
        <a:spcBef>
          <a:spcPct val="0"/>
        </a:spcBef>
        <a:spcAft>
          <a:spcPct val="0"/>
        </a:spcAft>
        <a:defRPr sz="3600">
          <a:solidFill>
            <a:srgbClr val="000066"/>
          </a:solidFill>
          <a:latin typeface="Palatino Linotype" pitchFamily="18" charset="0"/>
        </a:defRPr>
      </a:lvl7pPr>
      <a:lvl8pPr marL="1371600" algn="l" rtl="0" eaLnBrk="1" fontAlgn="base" hangingPunct="1">
        <a:spcBef>
          <a:spcPct val="0"/>
        </a:spcBef>
        <a:spcAft>
          <a:spcPct val="0"/>
        </a:spcAft>
        <a:defRPr sz="3600">
          <a:solidFill>
            <a:srgbClr val="000066"/>
          </a:solidFill>
          <a:latin typeface="Palatino Linotype" pitchFamily="18" charset="0"/>
        </a:defRPr>
      </a:lvl8pPr>
      <a:lvl9pPr marL="1828800" algn="l" rtl="0" eaLnBrk="1" fontAlgn="base" hangingPunct="1">
        <a:spcBef>
          <a:spcPct val="0"/>
        </a:spcBef>
        <a:spcAft>
          <a:spcPct val="0"/>
        </a:spcAft>
        <a:defRPr sz="3600">
          <a:solidFill>
            <a:srgbClr val="000066"/>
          </a:solidFill>
          <a:latin typeface="Palatino Linotype" pitchFamily="18" charset="0"/>
        </a:defRPr>
      </a:lvl9pPr>
    </p:titleStyle>
    <p:bodyStyle>
      <a:lvl1pPr marL="342900" indent="-342900" algn="l" rtl="0" eaLnBrk="1" fontAlgn="base" hangingPunct="1">
        <a:spcBef>
          <a:spcPct val="20000"/>
        </a:spcBef>
        <a:spcAft>
          <a:spcPct val="0"/>
        </a:spcAft>
        <a:buClr>
          <a:srgbClr val="000066"/>
        </a:buClr>
        <a:buSzPct val="85000"/>
        <a:buFont typeface="Wingdings 2" pitchFamily="18" charset="2"/>
        <a:buChar char="Ã"/>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8D8A00"/>
        </a:buClr>
        <a:buSzPct val="85000"/>
        <a:buFont typeface="Times New Roman" pitchFamily="18" charset="0"/>
        <a:buChar char="►"/>
        <a:defRPr sz="2800">
          <a:solidFill>
            <a:schemeClr val="tx1"/>
          </a:solidFill>
          <a:latin typeface="+mn-lt"/>
        </a:defRPr>
      </a:lvl2pPr>
      <a:lvl3pPr marL="1143000" indent="-228600" algn="l" rtl="0" eaLnBrk="1" fontAlgn="base" hangingPunct="1">
        <a:spcBef>
          <a:spcPct val="20000"/>
        </a:spcBef>
        <a:spcAft>
          <a:spcPct val="0"/>
        </a:spcAft>
        <a:buClr>
          <a:srgbClr val="006699"/>
        </a:buClr>
        <a:buSzPct val="85000"/>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362" name="Rectangle 5"/>
          <p:cNvSpPr>
            <a:spLocks noGrp="1" noChangeArrowheads="1"/>
          </p:cNvSpPr>
          <p:nvPr>
            <p:ph type="ctrTitle"/>
          </p:nvPr>
        </p:nvSpPr>
        <p:spPr>
          <a:xfrm>
            <a:off x="3581400" y="1981200"/>
            <a:ext cx="5410200" cy="1470025"/>
          </a:xfrm>
        </p:spPr>
        <p:txBody>
          <a:bodyPr/>
          <a:lstStyle/>
          <a:p>
            <a:r>
              <a:rPr lang="en-US" dirty="0" smtClean="0"/>
              <a:t>Economic Assumption Study</a:t>
            </a:r>
            <a:endParaRPr lang="en-US" sz="3200" dirty="0" smtClean="0"/>
          </a:p>
        </p:txBody>
      </p:sp>
      <p:sp>
        <p:nvSpPr>
          <p:cNvPr id="15363" name="Rectangle 6"/>
          <p:cNvSpPr>
            <a:spLocks noGrp="1" noChangeArrowheads="1"/>
          </p:cNvSpPr>
          <p:nvPr>
            <p:ph type="subTitle" idx="1"/>
          </p:nvPr>
        </p:nvSpPr>
        <p:spPr/>
        <p:txBody>
          <a:bodyPr/>
          <a:lstStyle/>
          <a:p>
            <a:r>
              <a:rPr lang="en-US" dirty="0" smtClean="0"/>
              <a:t>Norm Jones, FSA</a:t>
            </a:r>
          </a:p>
          <a:p>
            <a:r>
              <a:rPr lang="en-US" dirty="0" smtClean="0"/>
              <a:t>Brian Murphy, FSA</a:t>
            </a:r>
          </a:p>
          <a:p>
            <a:r>
              <a:rPr lang="en-US" dirty="0" smtClean="0"/>
              <a:t>Mark Buis, FSA</a:t>
            </a:r>
          </a:p>
          <a:p>
            <a:r>
              <a:rPr lang="en-US" dirty="0" smtClean="0"/>
              <a:t>March 10,  2011</a:t>
            </a:r>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Actual and Target Allocation</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10</a:t>
            </a:fld>
            <a:endParaRPr lang="en-US" dirty="0"/>
          </a:p>
        </p:txBody>
      </p:sp>
      <p:graphicFrame>
        <p:nvGraphicFramePr>
          <p:cNvPr id="10" name="Content Placeholder 9"/>
          <p:cNvGraphicFramePr>
            <a:graphicFrameLocks noGrp="1"/>
          </p:cNvGraphicFramePr>
          <p:nvPr>
            <p:ph idx="1"/>
          </p:nvPr>
        </p:nvGraphicFramePr>
        <p:xfrm>
          <a:off x="2286000" y="1447800"/>
          <a:ext cx="4861560" cy="4392295"/>
        </p:xfrm>
        <a:graphic>
          <a:graphicData uri="http://schemas.openxmlformats.org/drawingml/2006/table">
            <a:tbl>
              <a:tblPr firstRow="1" bandRow="1">
                <a:tableStyleId>{5C22544A-7EE6-4342-B048-85BDC9FD1C3A}</a:tableStyleId>
              </a:tblPr>
              <a:tblGrid>
                <a:gridCol w="1752600"/>
                <a:gridCol w="1463040"/>
                <a:gridCol w="1645920"/>
              </a:tblGrid>
              <a:tr h="370840">
                <a:tc>
                  <a:txBody>
                    <a:bodyPr/>
                    <a:lstStyle/>
                    <a:p>
                      <a:pPr marL="0" marR="0">
                        <a:spcBef>
                          <a:spcPts val="300"/>
                        </a:spcBef>
                        <a:spcAft>
                          <a:spcPts val="300"/>
                        </a:spcAft>
                        <a:tabLst>
                          <a:tab pos="-914400" algn="l"/>
                          <a:tab pos="-457200" algn="l"/>
                          <a:tab pos="0" algn="l"/>
                          <a:tab pos="254000" algn="dec"/>
                          <a:tab pos="457200" algn="l"/>
                          <a:tab pos="914400" algn="dec"/>
                          <a:tab pos="1371600" algn="dec"/>
                          <a:tab pos="1828800" algn="dec"/>
                          <a:tab pos="2286000" algn="dec"/>
                          <a:tab pos="2743200" algn="dec"/>
                        </a:tabLst>
                      </a:pPr>
                      <a:r>
                        <a:rPr lang="en-US" sz="1600" b="1" kern="1200" spc="-10" dirty="0">
                          <a:solidFill>
                            <a:srgbClr val="000000"/>
                          </a:solidFill>
                          <a:latin typeface="Times New Roman" pitchFamily="18" charset="0"/>
                          <a:ea typeface="Times New Roman"/>
                          <a:cs typeface="Times New Roman" pitchFamily="18" charset="0"/>
                        </a:rPr>
                        <a:t>Asset Category</a:t>
                      </a:r>
                      <a:r>
                        <a:rPr lang="en-US" sz="1600" b="1" kern="1200" dirty="0">
                          <a:solidFill>
                            <a:srgbClr val="000000"/>
                          </a:solidFill>
                          <a:latin typeface="Times New Roman" pitchFamily="18" charset="0"/>
                          <a:ea typeface="Times New Roman"/>
                          <a:cs typeface="Times New Roman" pitchFamily="18" charset="0"/>
                        </a:rPr>
                        <a:t> </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ctr">
                        <a:tabLst>
                          <a:tab pos="-914400" algn="l"/>
                          <a:tab pos="-457200" algn="l"/>
                          <a:tab pos="0" algn="l"/>
                          <a:tab pos="254000" algn="dec"/>
                          <a:tab pos="457200" algn="l"/>
                          <a:tab pos="914400" algn="dec"/>
                          <a:tab pos="1371600" algn="dec"/>
                          <a:tab pos="1828800" algn="dec"/>
                          <a:tab pos="2286000" algn="dec"/>
                          <a:tab pos="2743200" algn="dec"/>
                        </a:tabLst>
                      </a:pPr>
                      <a:r>
                        <a:rPr lang="en-US" sz="1600" b="1" kern="1200" spc="-10" dirty="0" smtClean="0">
                          <a:solidFill>
                            <a:srgbClr val="000000"/>
                          </a:solidFill>
                          <a:latin typeface="Times New Roman" pitchFamily="18" charset="0"/>
                          <a:ea typeface="Times New Roman"/>
                          <a:cs typeface="Times New Roman" pitchFamily="18" charset="0"/>
                        </a:rPr>
                        <a:t>Current </a:t>
                      </a:r>
                      <a:r>
                        <a:rPr lang="en-US" sz="1600" b="1" kern="1200" spc="-10" dirty="0">
                          <a:solidFill>
                            <a:srgbClr val="000000"/>
                          </a:solidFill>
                          <a:latin typeface="Times New Roman" pitchFamily="18" charset="0"/>
                          <a:ea typeface="Times New Roman"/>
                          <a:cs typeface="Times New Roman" pitchFamily="18" charset="0"/>
                        </a:rPr>
                        <a:t>Asset Allocation</a:t>
                      </a:r>
                      <a:r>
                        <a:rPr lang="en-US" sz="1600" b="1" kern="1200" dirty="0">
                          <a:solidFill>
                            <a:srgbClr val="000000"/>
                          </a:solidFill>
                          <a:latin typeface="Times New Roman" pitchFamily="18" charset="0"/>
                          <a:ea typeface="Times New Roman"/>
                          <a:cs typeface="Times New Roman" pitchFamily="18" charset="0"/>
                        </a:rPr>
                        <a:t> </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ctr">
                        <a:tabLst>
                          <a:tab pos="-914400" algn="l"/>
                          <a:tab pos="-457200" algn="l"/>
                          <a:tab pos="0" algn="l"/>
                          <a:tab pos="254000" algn="dec"/>
                          <a:tab pos="457200" algn="l"/>
                          <a:tab pos="914400" algn="dec"/>
                          <a:tab pos="1371600" algn="dec"/>
                          <a:tab pos="1828800" algn="dec"/>
                          <a:tab pos="2286000" algn="dec"/>
                          <a:tab pos="2743200" algn="dec"/>
                        </a:tabLst>
                      </a:pPr>
                      <a:r>
                        <a:rPr lang="en-US" sz="1600" b="1" kern="1200" spc="-10" dirty="0" smtClean="0">
                          <a:solidFill>
                            <a:srgbClr val="000000"/>
                          </a:solidFill>
                          <a:latin typeface="Times New Roman" pitchFamily="18" charset="0"/>
                          <a:ea typeface="Times New Roman"/>
                          <a:cs typeface="Times New Roman" pitchFamily="18" charset="0"/>
                        </a:rPr>
                        <a:t>2012 Target Asset Allocation</a:t>
                      </a:r>
                      <a:endParaRPr lang="en-US" sz="1600" dirty="0">
                        <a:latin typeface="Times New Roman" pitchFamily="18" charset="0"/>
                        <a:ea typeface="Times New Roman"/>
                        <a:cs typeface="Times New Roman" pitchFamily="18" charset="0"/>
                      </a:endParaRPr>
                    </a:p>
                  </a:txBody>
                  <a:tcPr marL="0" marR="0" marT="0" marB="0" anchor="b"/>
                </a:tc>
              </a:tr>
              <a:tr h="249555">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Public Equity</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55.0%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43.0%</a:t>
                      </a:r>
                      <a:endParaRPr lang="en-US" sz="1600" dirty="0">
                        <a:latin typeface="Times New Roman" pitchFamily="18" charset="0"/>
                        <a:ea typeface="Times New Roman"/>
                        <a:cs typeface="Times New Roman" pitchFamily="18" charset="0"/>
                      </a:endParaRPr>
                    </a:p>
                  </a:txBody>
                  <a:tcPr marL="0" marR="0" marT="0" marB="0" anchor="b"/>
                </a:tc>
              </a:tr>
              <a:tr h="53340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Fixed</a:t>
                      </a:r>
                      <a:r>
                        <a:rPr lang="en-US" sz="1600" kern="1200" baseline="0" dirty="0" smtClean="0">
                          <a:solidFill>
                            <a:srgbClr val="000000"/>
                          </a:solidFill>
                          <a:latin typeface="Times New Roman" pitchFamily="18" charset="0"/>
                          <a:ea typeface="Times New Roman"/>
                          <a:cs typeface="Times New Roman" pitchFamily="18" charset="0"/>
                        </a:rPr>
                        <a:t> Income</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26.0%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35.0%</a:t>
                      </a:r>
                      <a:endParaRPr lang="en-US" sz="1600" dirty="0">
                        <a:latin typeface="Times New Roman" pitchFamily="18" charset="0"/>
                        <a:ea typeface="Times New Roman"/>
                        <a:cs typeface="Times New Roman" pitchFamily="18" charset="0"/>
                      </a:endParaRPr>
                    </a:p>
                  </a:txBody>
                  <a:tcPr marL="0" marR="0" marT="0" marB="0" anchor="b"/>
                </a:tc>
              </a:tr>
              <a:tr h="37084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TIPS </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3.0%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20.0%</a:t>
                      </a:r>
                      <a:endParaRPr lang="en-US" sz="1600" dirty="0">
                        <a:latin typeface="Times New Roman" pitchFamily="18" charset="0"/>
                        <a:ea typeface="Times New Roman"/>
                        <a:cs typeface="Times New Roman" pitchFamily="18" charset="0"/>
                      </a:endParaRPr>
                    </a:p>
                  </a:txBody>
                  <a:tcPr marL="0" marR="0" marT="0" marB="0" anchor="b"/>
                </a:tc>
              </a:tr>
              <a:tr h="37084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Real</a:t>
                      </a:r>
                      <a:r>
                        <a:rPr lang="en-US" sz="1600" kern="1200" baseline="0" dirty="0" smtClean="0">
                          <a:solidFill>
                            <a:srgbClr val="000000"/>
                          </a:solidFill>
                          <a:latin typeface="Times New Roman" pitchFamily="18" charset="0"/>
                          <a:ea typeface="Times New Roman"/>
                          <a:cs typeface="Times New Roman" pitchFamily="18" charset="0"/>
                        </a:rPr>
                        <a:t> Estate</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6.0%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7.0</a:t>
                      </a:r>
                      <a:r>
                        <a:rPr lang="en-US" sz="1600" kern="1200" dirty="0">
                          <a:solidFill>
                            <a:srgbClr val="000000"/>
                          </a:solidFill>
                          <a:latin typeface="Times New Roman" pitchFamily="18" charset="0"/>
                          <a:ea typeface="Times New Roman"/>
                          <a:cs typeface="Times New Roman" pitchFamily="18" charset="0"/>
                        </a:rPr>
                        <a:t>%</a:t>
                      </a:r>
                      <a:endParaRPr lang="en-US" sz="1600" dirty="0">
                        <a:latin typeface="Times New Roman" pitchFamily="18" charset="0"/>
                        <a:ea typeface="Times New Roman"/>
                        <a:cs typeface="Times New Roman" pitchFamily="18" charset="0"/>
                      </a:endParaRPr>
                    </a:p>
                  </a:txBody>
                  <a:tcPr marL="0" marR="0" marT="0" marB="0" anchor="b"/>
                </a:tc>
              </a:tr>
              <a:tr h="34036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Private</a:t>
                      </a:r>
                      <a:r>
                        <a:rPr lang="en-US" sz="1600" kern="1200" baseline="0" dirty="0" smtClean="0">
                          <a:solidFill>
                            <a:srgbClr val="000000"/>
                          </a:solidFill>
                          <a:latin typeface="Times New Roman" pitchFamily="18" charset="0"/>
                          <a:ea typeface="Times New Roman"/>
                          <a:cs typeface="Times New Roman" pitchFamily="18" charset="0"/>
                        </a:rPr>
                        <a:t> Equity</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6.0%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7.0</a:t>
                      </a:r>
                      <a:r>
                        <a:rPr lang="en-US" sz="1600" kern="1200" dirty="0">
                          <a:solidFill>
                            <a:srgbClr val="000000"/>
                          </a:solidFill>
                          <a:latin typeface="Times New Roman" pitchFamily="18" charset="0"/>
                          <a:ea typeface="Times New Roman"/>
                          <a:cs typeface="Times New Roman" pitchFamily="18" charset="0"/>
                        </a:rPr>
                        <a:t>%</a:t>
                      </a:r>
                      <a:endParaRPr lang="en-US" sz="1600" dirty="0">
                        <a:latin typeface="Times New Roman" pitchFamily="18" charset="0"/>
                        <a:ea typeface="Times New Roman"/>
                        <a:cs typeface="Times New Roman" pitchFamily="18" charset="0"/>
                      </a:endParaRPr>
                    </a:p>
                  </a:txBody>
                  <a:tcPr marL="0" marR="0" marT="0" marB="0" anchor="b"/>
                </a:tc>
              </a:tr>
              <a:tr h="37084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Active</a:t>
                      </a:r>
                      <a:r>
                        <a:rPr lang="en-US" sz="1600" kern="1200" baseline="0" dirty="0" smtClean="0">
                          <a:solidFill>
                            <a:srgbClr val="000000"/>
                          </a:solidFill>
                          <a:latin typeface="Times New Roman" pitchFamily="18" charset="0"/>
                          <a:ea typeface="Times New Roman"/>
                          <a:cs typeface="Times New Roman" pitchFamily="18" charset="0"/>
                        </a:rPr>
                        <a:t> Risk</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1.0%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4.0</a:t>
                      </a:r>
                      <a:r>
                        <a:rPr lang="en-US" sz="1600" kern="1200" dirty="0">
                          <a:solidFill>
                            <a:srgbClr val="000000"/>
                          </a:solidFill>
                          <a:latin typeface="Times New Roman" pitchFamily="18" charset="0"/>
                          <a:ea typeface="Times New Roman"/>
                          <a:cs typeface="Times New Roman" pitchFamily="18" charset="0"/>
                        </a:rPr>
                        <a:t>%</a:t>
                      </a:r>
                      <a:endParaRPr lang="en-US" sz="1600" dirty="0">
                        <a:latin typeface="Times New Roman" pitchFamily="18" charset="0"/>
                        <a:ea typeface="Times New Roman"/>
                        <a:cs typeface="Times New Roman" pitchFamily="18" charset="0"/>
                      </a:endParaRPr>
                    </a:p>
                  </a:txBody>
                  <a:tcPr marL="0" marR="0" marT="0" marB="0" anchor="b"/>
                </a:tc>
              </a:tr>
              <a:tr h="37084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MAP</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3.0%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4.0</a:t>
                      </a:r>
                      <a:r>
                        <a:rPr lang="en-US" sz="1600" kern="1200" dirty="0">
                          <a:solidFill>
                            <a:srgbClr val="000000"/>
                          </a:solidFill>
                          <a:latin typeface="Times New Roman" pitchFamily="18" charset="0"/>
                          <a:ea typeface="Times New Roman"/>
                          <a:cs typeface="Times New Roman" pitchFamily="18" charset="0"/>
                        </a:rPr>
                        <a:t>%</a:t>
                      </a:r>
                      <a:endParaRPr lang="en-US" sz="1600" dirty="0">
                        <a:latin typeface="Times New Roman" pitchFamily="18" charset="0"/>
                        <a:ea typeface="Times New Roman"/>
                        <a:cs typeface="Times New Roman" pitchFamily="18" charset="0"/>
                      </a:endParaRPr>
                    </a:p>
                  </a:txBody>
                  <a:tcPr marL="0" marR="0" marT="0" marB="0" anchor="b"/>
                </a:tc>
              </a:tr>
              <a:tr h="370840">
                <a:tc>
                  <a:txBody>
                    <a:bodyPr/>
                    <a:lstStyle/>
                    <a:p>
                      <a:pPr marL="0" marR="0">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Cash</a:t>
                      </a: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0.0%</a:t>
                      </a: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r>
                        <a:rPr lang="en-US" sz="1600" kern="1200" dirty="0" smtClean="0">
                          <a:solidFill>
                            <a:srgbClr val="000000"/>
                          </a:solidFill>
                          <a:latin typeface="Times New Roman" pitchFamily="18" charset="0"/>
                          <a:ea typeface="Times New Roman"/>
                          <a:cs typeface="Times New Roman" pitchFamily="18" charset="0"/>
                        </a:rPr>
                        <a:t>-20.0%</a:t>
                      </a:r>
                      <a:endParaRPr lang="en-US" sz="1600" dirty="0">
                        <a:latin typeface="Times New Roman" pitchFamily="18" charset="0"/>
                        <a:ea typeface="Times New Roman"/>
                        <a:cs typeface="Times New Roman" pitchFamily="18" charset="0"/>
                      </a:endParaRPr>
                    </a:p>
                  </a:txBody>
                  <a:tcPr marL="0" marR="0" marT="0" marB="0" anchor="b"/>
                </a:tc>
              </a:tr>
              <a:tr h="45720">
                <a:tc>
                  <a:txBody>
                    <a:bodyPr/>
                    <a:lstStyle/>
                    <a:p>
                      <a:pPr marL="0" marR="0">
                        <a:lnSpc>
                          <a:spcPts val="1620"/>
                        </a:lnSpc>
                        <a:spcBef>
                          <a:spcPts val="0"/>
                        </a:spcBef>
                        <a:spcAft>
                          <a:spcPts val="0"/>
                        </a:spcAft>
                      </a:pP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endParaRPr lang="en-US" sz="1600" dirty="0">
                        <a:latin typeface="Times New Roman" pitchFamily="18" charset="0"/>
                        <a:ea typeface="Times New Roman"/>
                        <a:cs typeface="Times New Roman" pitchFamily="18" charset="0"/>
                      </a:endParaRPr>
                    </a:p>
                  </a:txBody>
                  <a:tcPr marL="0" marR="0" marT="0" marB="0" anchor="b"/>
                </a:tc>
              </a:tr>
              <a:tr h="61595">
                <a:tc>
                  <a:txBody>
                    <a:bodyPr/>
                    <a:lstStyle/>
                    <a:p>
                      <a:pPr marL="0" marR="0">
                        <a:lnSpc>
                          <a:spcPts val="1620"/>
                        </a:lnSpc>
                        <a:spcBef>
                          <a:spcPts val="0"/>
                        </a:spcBef>
                        <a:spcAft>
                          <a:spcPts val="0"/>
                        </a:spcAft>
                      </a:pPr>
                      <a:endParaRPr lang="en-US" sz="1600" dirty="0">
                        <a:latin typeface="Times New Roman" pitchFamily="18" charset="0"/>
                        <a:ea typeface="Times New Roman"/>
                        <a:cs typeface="Times New Roman" pitchFamily="18" charset="0"/>
                      </a:endParaRPr>
                    </a:p>
                  </a:txBody>
                  <a:tcPr marL="68580" marR="68580" marT="9525" marB="0" anchor="b"/>
                </a:tc>
                <a:tc>
                  <a:txBody>
                    <a:bodyPr/>
                    <a:lstStyle/>
                    <a:p>
                      <a:pPr marL="0" marR="0" algn="r">
                        <a:lnSpc>
                          <a:spcPts val="1620"/>
                        </a:lnSpc>
                        <a:spcBef>
                          <a:spcPts val="0"/>
                        </a:spcBef>
                        <a:spcAft>
                          <a:spcPts val="0"/>
                        </a:spcAft>
                      </a:pPr>
                      <a:endParaRPr lang="en-US" sz="1600" dirty="0">
                        <a:latin typeface="Times New Roman" pitchFamily="18" charset="0"/>
                        <a:ea typeface="Times New Roman"/>
                        <a:cs typeface="Times New Roman" pitchFamily="18" charset="0"/>
                      </a:endParaRPr>
                    </a:p>
                  </a:txBody>
                  <a:tcPr marL="68580" marR="457200" marT="9525" marB="0" anchor="b"/>
                </a:tc>
                <a:tc>
                  <a:txBody>
                    <a:bodyPr/>
                    <a:lstStyle/>
                    <a:p>
                      <a:pPr marL="0" marR="0" algn="ctr">
                        <a:lnSpc>
                          <a:spcPts val="1620"/>
                        </a:lnSpc>
                        <a:spcBef>
                          <a:spcPts val="0"/>
                        </a:spcBef>
                        <a:spcAft>
                          <a:spcPts val="0"/>
                        </a:spcAft>
                      </a:pPr>
                      <a:endParaRPr lang="en-US" sz="1600" dirty="0">
                        <a:latin typeface="Times New Roman" pitchFamily="18" charset="0"/>
                        <a:ea typeface="Times New Roman"/>
                        <a:cs typeface="Times New Roman" pitchFamily="18" charset="0"/>
                      </a:endParaRPr>
                    </a:p>
                  </a:txBody>
                  <a:tcPr marL="0" marR="0" marT="0" marB="0" anchor="b"/>
                </a:tc>
              </a:tr>
              <a:tr h="370840">
                <a:tc>
                  <a:txBody>
                    <a:bodyPr/>
                    <a:lstStyle/>
                    <a:p>
                      <a:pPr marL="0" marR="0">
                        <a:lnSpc>
                          <a:spcPts val="1620"/>
                        </a:lnSpc>
                        <a:spcBef>
                          <a:spcPts val="300"/>
                        </a:spcBef>
                        <a:spcAft>
                          <a:spcPts val="300"/>
                        </a:spcAft>
                        <a:tabLst>
                          <a:tab pos="-914400" algn="l"/>
                          <a:tab pos="-457200" algn="l"/>
                          <a:tab pos="0" algn="l"/>
                          <a:tab pos="254000" algn="dec"/>
                          <a:tab pos="457200" algn="l"/>
                          <a:tab pos="914400" algn="dec"/>
                          <a:tab pos="1371600" algn="dec"/>
                          <a:tab pos="1828800" algn="dec"/>
                          <a:tab pos="2286000" algn="dec"/>
                          <a:tab pos="2743200" algn="dec"/>
                        </a:tabLst>
                      </a:pPr>
                      <a:endParaRPr lang="en-US" sz="1600" b="1" kern="1200" spc="-10" dirty="0" smtClean="0">
                        <a:solidFill>
                          <a:srgbClr val="000000"/>
                        </a:solidFill>
                        <a:latin typeface="Times New Roman" pitchFamily="18" charset="0"/>
                        <a:ea typeface="Times New Roman"/>
                        <a:cs typeface="Times New Roman" pitchFamily="18" charset="0"/>
                      </a:endParaRPr>
                    </a:p>
                    <a:p>
                      <a:pPr marL="0" marR="0">
                        <a:lnSpc>
                          <a:spcPts val="1620"/>
                        </a:lnSpc>
                        <a:spcBef>
                          <a:spcPts val="300"/>
                        </a:spcBef>
                        <a:spcAft>
                          <a:spcPts val="300"/>
                        </a:spcAft>
                        <a:tabLst>
                          <a:tab pos="-914400" algn="l"/>
                          <a:tab pos="-457200" algn="l"/>
                          <a:tab pos="0" algn="l"/>
                          <a:tab pos="254000" algn="dec"/>
                          <a:tab pos="457200" algn="l"/>
                          <a:tab pos="914400" algn="dec"/>
                          <a:tab pos="1371600" algn="dec"/>
                          <a:tab pos="1828800" algn="dec"/>
                          <a:tab pos="2286000" algn="dec"/>
                          <a:tab pos="2743200" algn="dec"/>
                        </a:tabLst>
                      </a:pPr>
                      <a:r>
                        <a:rPr lang="en-US" sz="1600" b="1" kern="1200" spc="-10" dirty="0" smtClean="0">
                          <a:solidFill>
                            <a:srgbClr val="000000"/>
                          </a:solidFill>
                          <a:latin typeface="Times New Roman" pitchFamily="18" charset="0"/>
                          <a:ea typeface="Times New Roman"/>
                          <a:cs typeface="Times New Roman" pitchFamily="18" charset="0"/>
                        </a:rPr>
                        <a:t>Total </a:t>
                      </a:r>
                      <a:endParaRPr lang="en-US" sz="1600" dirty="0">
                        <a:latin typeface="Times New Roman" pitchFamily="18" charset="0"/>
                        <a:ea typeface="Times New Roman"/>
                        <a:cs typeface="Times New Roman" pitchFamily="18" charset="0"/>
                      </a:endParaRPr>
                    </a:p>
                  </a:txBody>
                  <a:tcPr marL="68580" marR="68580" marT="9525" marB="0"/>
                </a:tc>
                <a:tc>
                  <a:txBody>
                    <a:bodyPr/>
                    <a:lstStyle/>
                    <a:p>
                      <a:pPr marL="0" marR="0" algn="r">
                        <a:lnSpc>
                          <a:spcPts val="1620"/>
                        </a:lnSpc>
                        <a:spcBef>
                          <a:spcPts val="300"/>
                        </a:spcBef>
                        <a:spcAft>
                          <a:spcPts val="300"/>
                        </a:spcAft>
                        <a:tabLst>
                          <a:tab pos="-914400" algn="l"/>
                          <a:tab pos="-457200" algn="l"/>
                          <a:tab pos="0" algn="l"/>
                          <a:tab pos="254000" algn="dec"/>
                          <a:tab pos="457200" algn="l"/>
                          <a:tab pos="914400" algn="dec"/>
                          <a:tab pos="1371600" algn="dec"/>
                          <a:tab pos="1828800" algn="dec"/>
                          <a:tab pos="2286000" algn="dec"/>
                          <a:tab pos="2743200" algn="dec"/>
                          <a:tab pos="2971800" algn="l"/>
                          <a:tab pos="5797550" algn="r"/>
                        </a:tabLst>
                      </a:pPr>
                      <a:endParaRPr lang="en-US" sz="1600" b="1" kern="1200" spc="-10" dirty="0" smtClean="0">
                        <a:solidFill>
                          <a:srgbClr val="000000"/>
                        </a:solidFill>
                        <a:latin typeface="Times New Roman" pitchFamily="18" charset="0"/>
                        <a:ea typeface="Times New Roman"/>
                        <a:cs typeface="Times New Roman" pitchFamily="18" charset="0"/>
                      </a:endParaRPr>
                    </a:p>
                    <a:p>
                      <a:pPr marL="0" marR="0" algn="r">
                        <a:lnSpc>
                          <a:spcPts val="1620"/>
                        </a:lnSpc>
                        <a:spcBef>
                          <a:spcPts val="300"/>
                        </a:spcBef>
                        <a:spcAft>
                          <a:spcPts val="300"/>
                        </a:spcAft>
                        <a:tabLst>
                          <a:tab pos="-914400" algn="l"/>
                          <a:tab pos="-457200" algn="l"/>
                          <a:tab pos="0" algn="l"/>
                          <a:tab pos="254000" algn="dec"/>
                          <a:tab pos="457200" algn="l"/>
                          <a:tab pos="914400" algn="dec"/>
                          <a:tab pos="1371600" algn="dec"/>
                          <a:tab pos="1828800" algn="dec"/>
                          <a:tab pos="2286000" algn="dec"/>
                          <a:tab pos="2743200" algn="dec"/>
                          <a:tab pos="2971800" algn="l"/>
                          <a:tab pos="5797550" algn="r"/>
                        </a:tabLst>
                      </a:pPr>
                      <a:r>
                        <a:rPr lang="en-US" sz="1600" b="1" kern="1200" spc="-10" dirty="0" smtClean="0">
                          <a:solidFill>
                            <a:srgbClr val="000000"/>
                          </a:solidFill>
                          <a:latin typeface="Times New Roman" pitchFamily="18" charset="0"/>
                          <a:ea typeface="Times New Roman"/>
                          <a:cs typeface="Times New Roman" pitchFamily="18" charset="0"/>
                        </a:rPr>
                        <a:t>100.0</a:t>
                      </a:r>
                      <a:r>
                        <a:rPr lang="en-US" sz="1600" b="1" kern="1200" spc="-10" dirty="0">
                          <a:solidFill>
                            <a:srgbClr val="000000"/>
                          </a:solidFill>
                          <a:latin typeface="Times New Roman" pitchFamily="18" charset="0"/>
                          <a:ea typeface="Times New Roman"/>
                          <a:cs typeface="Times New Roman" pitchFamily="18" charset="0"/>
                        </a:rPr>
                        <a:t>%</a:t>
                      </a:r>
                      <a:r>
                        <a:rPr lang="en-US" sz="1600" b="1" kern="1200" dirty="0">
                          <a:solidFill>
                            <a:srgbClr val="000000"/>
                          </a:solidFill>
                          <a:latin typeface="Times New Roman" pitchFamily="18" charset="0"/>
                          <a:ea typeface="Times New Roman"/>
                          <a:cs typeface="Times New Roman" pitchFamily="18" charset="0"/>
                        </a:rPr>
                        <a:t> </a:t>
                      </a:r>
                      <a:endParaRPr lang="en-US" sz="1600" dirty="0">
                        <a:latin typeface="Times New Roman" pitchFamily="18" charset="0"/>
                        <a:ea typeface="Times New Roman"/>
                        <a:cs typeface="Times New Roman" pitchFamily="18" charset="0"/>
                      </a:endParaRPr>
                    </a:p>
                  </a:txBody>
                  <a:tcPr marL="68580" marR="457200" marT="9525" marB="0"/>
                </a:tc>
                <a:tc>
                  <a:txBody>
                    <a:bodyPr/>
                    <a:lstStyle/>
                    <a:p>
                      <a:pPr marL="0" marR="0" algn="ctr">
                        <a:lnSpc>
                          <a:spcPts val="1620"/>
                        </a:lnSpc>
                        <a:spcBef>
                          <a:spcPts val="0"/>
                        </a:spcBef>
                        <a:spcAft>
                          <a:spcPts val="0"/>
                        </a:spcAft>
                        <a:tabLst>
                          <a:tab pos="914400" algn="l"/>
                          <a:tab pos="2971800" algn="l"/>
                          <a:tab pos="5797550" algn="r"/>
                        </a:tabLst>
                      </a:pPr>
                      <a:r>
                        <a:rPr lang="en-US" sz="1600" b="1" kern="1200" dirty="0" smtClean="0">
                          <a:solidFill>
                            <a:srgbClr val="000000"/>
                          </a:solidFill>
                          <a:latin typeface="Times New Roman" pitchFamily="18" charset="0"/>
                          <a:ea typeface="Times New Roman"/>
                          <a:cs typeface="Times New Roman" pitchFamily="18" charset="0"/>
                        </a:rPr>
                        <a:t>100.0</a:t>
                      </a:r>
                      <a:r>
                        <a:rPr lang="en-US" sz="1600" b="1" kern="1200" dirty="0">
                          <a:solidFill>
                            <a:srgbClr val="000000"/>
                          </a:solidFill>
                          <a:latin typeface="Times New Roman" pitchFamily="18" charset="0"/>
                          <a:ea typeface="Times New Roman"/>
                          <a:cs typeface="Times New Roman" pitchFamily="18" charset="0"/>
                        </a:rPr>
                        <a:t>%</a:t>
                      </a:r>
                      <a:endParaRPr lang="en-US" sz="1600" dirty="0">
                        <a:latin typeface="Times New Roman" pitchFamily="18" charset="0"/>
                        <a:ea typeface="Times New Roman"/>
                        <a:cs typeface="Times New Roman" pitchFamily="18" charset="0"/>
                      </a:endParaRPr>
                    </a:p>
                  </a:txBody>
                  <a:tcPr marL="0" marR="0" marT="0" marB="0" anchor="b"/>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Capital Market Assumption</a:t>
            </a:r>
            <a:endParaRPr lang="en-US" dirty="0"/>
          </a:p>
        </p:txBody>
      </p:sp>
      <p:sp>
        <p:nvSpPr>
          <p:cNvPr id="3" name="Content Placeholder 2"/>
          <p:cNvSpPr>
            <a:spLocks noGrp="1"/>
          </p:cNvSpPr>
          <p:nvPr>
            <p:ph idx="1"/>
          </p:nvPr>
        </p:nvSpPr>
        <p:spPr/>
        <p:txBody>
          <a:bodyPr/>
          <a:lstStyle/>
          <a:p>
            <a:r>
              <a:rPr lang="en-US" dirty="0" smtClean="0"/>
              <a:t>GRS does not provide investment advice</a:t>
            </a:r>
          </a:p>
          <a:p>
            <a:r>
              <a:rPr lang="en-US" dirty="0" smtClean="0"/>
              <a:t>Took capital market assumptions from ten different investment consulting firms</a:t>
            </a:r>
          </a:p>
          <a:p>
            <a:r>
              <a:rPr lang="en-US" dirty="0" smtClean="0"/>
              <a:t>Based on history but incorporates forward looking assumptions</a:t>
            </a:r>
          </a:p>
          <a:p>
            <a:r>
              <a:rPr lang="en-US" dirty="0" smtClean="0"/>
              <a:t>Shorter term horizon than actuaries</a:t>
            </a:r>
          </a:p>
          <a:p>
            <a:r>
              <a:rPr lang="en-US" dirty="0" smtClean="0"/>
              <a:t>May be a little biased by current conditions</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by Consultant</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12</a:t>
            </a:fld>
            <a:endParaRPr lang="en-US" dirty="0"/>
          </a:p>
        </p:txBody>
      </p:sp>
      <p:pic>
        <p:nvPicPr>
          <p:cNvPr id="30721" name="Picture 1"/>
          <p:cNvPicPr>
            <a:picLocks noChangeAspect="1" noChangeArrowheads="1"/>
          </p:cNvPicPr>
          <p:nvPr/>
        </p:nvPicPr>
        <p:blipFill>
          <a:blip r:embed="rId2" cstate="print"/>
          <a:srcRect/>
          <a:stretch>
            <a:fillRect/>
          </a:stretch>
        </p:blipFill>
        <p:spPr bwMode="auto">
          <a:xfrm>
            <a:off x="879946" y="1727200"/>
            <a:ext cx="6819261" cy="42164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lstStyle/>
          <a:p>
            <a:r>
              <a:rPr lang="en-US" dirty="0" smtClean="0"/>
              <a:t>Consultants not in agreement</a:t>
            </a:r>
          </a:p>
          <a:p>
            <a:r>
              <a:rPr lang="en-US" dirty="0" smtClean="0"/>
              <a:t>Significant range of results (5.6% to 9.0%)</a:t>
            </a:r>
          </a:p>
          <a:p>
            <a:r>
              <a:rPr lang="en-US" dirty="0" smtClean="0"/>
              <a:t>Arithmetic average of 7.7% is slightly below current WRS assumption</a:t>
            </a:r>
          </a:p>
          <a:p>
            <a:pPr>
              <a:buNone/>
            </a:pP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Geometric Results over 20 Years</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14</a:t>
            </a:fld>
            <a:endParaRPr lang="en-US" dirty="0"/>
          </a:p>
        </p:txBody>
      </p:sp>
      <p:pic>
        <p:nvPicPr>
          <p:cNvPr id="28673" name="Picture 1"/>
          <p:cNvPicPr>
            <a:picLocks noChangeAspect="1" noChangeArrowheads="1"/>
          </p:cNvPicPr>
          <p:nvPr/>
        </p:nvPicPr>
        <p:blipFill>
          <a:blip r:embed="rId2" cstate="print"/>
          <a:srcRect/>
          <a:stretch>
            <a:fillRect/>
          </a:stretch>
        </p:blipFill>
        <p:spPr bwMode="auto">
          <a:xfrm>
            <a:off x="762907" y="1779588"/>
            <a:ext cx="7202312" cy="4316412"/>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lstStyle/>
          <a:p>
            <a:r>
              <a:rPr lang="en-US" sz="2800" dirty="0" smtClean="0"/>
              <a:t>Based on average forecasts of all consultants (with a 2.8% inflation assumption), it is unlikely to achieve the current interest rate assumption of 7.8%</a:t>
            </a:r>
          </a:p>
          <a:p>
            <a:r>
              <a:rPr lang="en-US" sz="2800" dirty="0" smtClean="0"/>
              <a:t>Level contribution rate objective achieved by selecting the approximate median interest rate</a:t>
            </a:r>
          </a:p>
          <a:p>
            <a:r>
              <a:rPr lang="en-US" sz="2800" dirty="0" smtClean="0"/>
              <a:t>There is a lot of subjectivity here (averages of averages) and the expectations change frequently</a:t>
            </a:r>
          </a:p>
          <a:p>
            <a:r>
              <a:rPr lang="en-US" sz="2800" b="1" dirty="0" smtClean="0"/>
              <a:t>Recommend lowering of return assumption to 7.2%</a:t>
            </a:r>
          </a:p>
          <a:p>
            <a:endParaRPr lang="en-US" sz="2800"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on Actuarially Determined Contributions</a:t>
            </a:r>
            <a:endParaRPr lang="en-US" dirty="0"/>
          </a:p>
        </p:txBody>
      </p:sp>
      <p:sp>
        <p:nvSpPr>
          <p:cNvPr id="3" name="Content Placeholder 2"/>
          <p:cNvSpPr>
            <a:spLocks noGrp="1"/>
          </p:cNvSpPr>
          <p:nvPr>
            <p:ph idx="1"/>
          </p:nvPr>
        </p:nvSpPr>
        <p:spPr/>
        <p:txBody>
          <a:bodyPr/>
          <a:lstStyle/>
          <a:p>
            <a:r>
              <a:rPr lang="en-US" dirty="0" smtClean="0"/>
              <a:t>Impact on General group is approximately cost neutral</a:t>
            </a:r>
          </a:p>
          <a:p>
            <a:r>
              <a:rPr lang="en-US" dirty="0" smtClean="0"/>
              <a:t>Impact on other groups will vary slightly</a:t>
            </a:r>
          </a:p>
          <a:p>
            <a:r>
              <a:rPr lang="en-US" dirty="0" smtClean="0"/>
              <a:t>Contribution rate expected to increase in 2010 valuation due to phase-in of asset losses</a:t>
            </a:r>
          </a:p>
          <a:p>
            <a:r>
              <a:rPr lang="en-US" dirty="0" smtClean="0"/>
              <a:t>Pending legislation will also impact contribution rates</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Changes by Other Systems</a:t>
            </a:r>
            <a:endParaRPr lang="en-US" dirty="0"/>
          </a:p>
        </p:txBody>
      </p:sp>
      <p:sp>
        <p:nvSpPr>
          <p:cNvPr id="3" name="Content Placeholder 2"/>
          <p:cNvSpPr>
            <a:spLocks noGrp="1"/>
          </p:cNvSpPr>
          <p:nvPr>
            <p:ph idx="1"/>
          </p:nvPr>
        </p:nvSpPr>
        <p:spPr/>
        <p:txBody>
          <a:bodyPr/>
          <a:lstStyle/>
          <a:p>
            <a:pPr lvl="0"/>
            <a:r>
              <a:rPr lang="en-US" sz="2000" dirty="0" smtClean="0"/>
              <a:t>Colorado PERA, 8.5 to 8.0</a:t>
            </a:r>
          </a:p>
          <a:p>
            <a:pPr lvl="0"/>
            <a:r>
              <a:rPr lang="en-US" sz="2000" dirty="0" smtClean="0"/>
              <a:t>Pennsylvania PSRS, 8.5 to 8.25 effective 6/30/08, then to 8.0 effective 6/30/09</a:t>
            </a:r>
          </a:p>
          <a:p>
            <a:pPr lvl="0"/>
            <a:r>
              <a:rPr lang="en-US" sz="2000" dirty="0" smtClean="0"/>
              <a:t>Pennsylvania SERS, 8.5 to 8.0</a:t>
            </a:r>
          </a:p>
          <a:p>
            <a:pPr lvl="0"/>
            <a:r>
              <a:rPr lang="en-US" sz="2000" dirty="0" smtClean="0"/>
              <a:t>San Francisco City &amp; County, 8.0 to 7.75</a:t>
            </a:r>
          </a:p>
          <a:p>
            <a:pPr lvl="0"/>
            <a:r>
              <a:rPr lang="en-US" sz="2000" dirty="0" smtClean="0"/>
              <a:t>Virginia RS, 7.5 to 7.0</a:t>
            </a:r>
          </a:p>
          <a:p>
            <a:pPr lvl="0"/>
            <a:r>
              <a:rPr lang="en-US" sz="2000" dirty="0" smtClean="0"/>
              <a:t>NY Common, 8.0 to 7.5</a:t>
            </a:r>
          </a:p>
          <a:p>
            <a:pPr lvl="0"/>
            <a:r>
              <a:rPr lang="en-US" sz="2000" dirty="0" smtClean="0"/>
              <a:t>Indiana TRF, 7.5 to 7.0</a:t>
            </a:r>
          </a:p>
          <a:p>
            <a:pPr lvl="0"/>
            <a:r>
              <a:rPr lang="en-US" sz="2000" dirty="0" smtClean="0"/>
              <a:t>Indiana PERF, 7.25 to 7.0</a:t>
            </a:r>
          </a:p>
          <a:p>
            <a:pPr lvl="0"/>
            <a:r>
              <a:rPr lang="en-US" sz="2000" dirty="0" smtClean="0"/>
              <a:t>District of Columbia Retirement Board, 7.5 to 7.0</a:t>
            </a:r>
          </a:p>
          <a:p>
            <a:pPr lvl="0"/>
            <a:r>
              <a:rPr lang="en-US" sz="2000" dirty="0" smtClean="0"/>
              <a:t>Illinois SERS and SURS, 8.5 to 7.75</a:t>
            </a:r>
          </a:p>
          <a:p>
            <a:pPr lvl="0"/>
            <a:r>
              <a:rPr lang="en-US" sz="2000" dirty="0" smtClean="0"/>
              <a:t>Arizona Public Safety, 8.5 to 8.0 over 2 years</a:t>
            </a:r>
          </a:p>
          <a:p>
            <a:endParaRPr lang="en-US" dirty="0"/>
          </a:p>
        </p:txBody>
      </p:sp>
      <p:sp>
        <p:nvSpPr>
          <p:cNvPr id="4" name="Slide Number Placeholder 3"/>
          <p:cNvSpPr>
            <a:spLocks noGrp="1"/>
          </p:cNvSpPr>
          <p:nvPr>
            <p:ph type="sldNum" sz="quarter" idx="10"/>
          </p:nvPr>
        </p:nvSpPr>
        <p:spPr/>
        <p:txBody>
          <a:bodyPr/>
          <a:lstStyle/>
          <a:p>
            <a:pPr>
              <a:defRPr/>
            </a:pPr>
            <a:fld id="{A9DE3E6C-6FDF-4E7D-B590-DAFF64450912}"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lstStyle/>
          <a:p>
            <a:r>
              <a:rPr lang="en-US" dirty="0" smtClean="0"/>
              <a:t>Typically would recommend smaller incremental changes in assumptions</a:t>
            </a:r>
          </a:p>
          <a:p>
            <a:r>
              <a:rPr lang="en-US" dirty="0" smtClean="0"/>
              <a:t>Market events from 2008 have changed forecasts significantly</a:t>
            </a:r>
          </a:p>
          <a:p>
            <a:r>
              <a:rPr lang="en-US" dirty="0" smtClean="0"/>
              <a:t>Final Recommendation</a:t>
            </a:r>
          </a:p>
          <a:p>
            <a:pPr lvl="1"/>
            <a:r>
              <a:rPr lang="en-US" dirty="0" smtClean="0"/>
              <a:t>Interest rate: 7.2%</a:t>
            </a:r>
          </a:p>
          <a:p>
            <a:pPr lvl="1"/>
            <a:r>
              <a:rPr lang="en-US" dirty="0" smtClean="0"/>
              <a:t>Wage Inflation: 3.2%</a:t>
            </a:r>
          </a:p>
          <a:p>
            <a:r>
              <a:rPr lang="en-US" dirty="0" smtClean="0"/>
              <a:t>Would impact rates in calendar year 2012</a:t>
            </a:r>
          </a:p>
          <a:p>
            <a:r>
              <a:rPr lang="en-US" dirty="0" smtClean="0"/>
              <a:t>Assumptions reviewed again in 2 years</a:t>
            </a:r>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04250740-2D33-4A78-8314-5C74D40B57E4}" type="slidenum">
              <a:rPr lang="en-US"/>
              <a:pPr>
                <a:defRPr/>
              </a:pPr>
              <a:t>19</a:t>
            </a:fld>
            <a:endParaRPr lang="en-US" dirty="0"/>
          </a:p>
        </p:txBody>
      </p:sp>
      <p:sp>
        <p:nvSpPr>
          <p:cNvPr id="17410" name="Rectangle 6"/>
          <p:cNvSpPr>
            <a:spLocks noGrp="1" noChangeArrowheads="1"/>
          </p:cNvSpPr>
          <p:nvPr>
            <p:ph type="title"/>
          </p:nvPr>
        </p:nvSpPr>
        <p:spPr>
          <a:xfrm>
            <a:off x="1371600" y="203200"/>
            <a:ext cx="7315200" cy="1143000"/>
          </a:xfrm>
        </p:spPr>
        <p:txBody>
          <a:bodyPr/>
          <a:lstStyle/>
          <a:p>
            <a:pPr eaLnBrk="1" hangingPunct="1"/>
            <a:r>
              <a:rPr lang="en-US" sz="2800" b="1" dirty="0" smtClean="0">
                <a:solidFill>
                  <a:schemeClr val="tx1"/>
                </a:solidFill>
              </a:rPr>
              <a:t>Limitations</a:t>
            </a:r>
          </a:p>
        </p:txBody>
      </p:sp>
      <p:sp>
        <p:nvSpPr>
          <p:cNvPr id="17411" name="Rectangle 7"/>
          <p:cNvSpPr>
            <a:spLocks noGrp="1" noChangeArrowheads="1"/>
          </p:cNvSpPr>
          <p:nvPr>
            <p:ph type="body" idx="1"/>
          </p:nvPr>
        </p:nvSpPr>
        <p:spPr/>
        <p:txBody>
          <a:bodyPr/>
          <a:lstStyle/>
          <a:p>
            <a:pPr eaLnBrk="1" hangingPunct="1">
              <a:lnSpc>
                <a:spcPct val="80000"/>
              </a:lnSpc>
            </a:pPr>
            <a:r>
              <a:rPr lang="en-US" sz="2000" dirty="0" smtClean="0"/>
              <a:t>Circular 230 Notice: Pursuant to regulations issued by the IRS, to the extent this presentation concerns tax matters, it is not intended or written to be used, and cannot be used, for the purpose of (i) avoiding tax-related penalties under the Internal Revenue Code or (ii) marketing or recommending to another party any tax-related matter addressed within. Each taxpayer should seek advice based on the individual’s circumstances from an independent tax advisor.</a:t>
            </a:r>
          </a:p>
          <a:p>
            <a:pPr eaLnBrk="1" hangingPunct="1">
              <a:lnSpc>
                <a:spcPct val="80000"/>
              </a:lnSpc>
            </a:pPr>
            <a:endParaRPr lang="en-US" sz="2000" dirty="0" smtClean="0"/>
          </a:p>
          <a:p>
            <a:pPr eaLnBrk="1" hangingPunct="1">
              <a:lnSpc>
                <a:spcPct val="80000"/>
              </a:lnSpc>
            </a:pPr>
            <a:r>
              <a:rPr lang="en-US" sz="2000" dirty="0" smtClean="0"/>
              <a:t>This presentation shall not be construed to provide tax advice, legal advice or investment advice.  </a:t>
            </a:r>
          </a:p>
          <a:p>
            <a:pPr eaLnBrk="1" hangingPunct="1">
              <a:lnSpc>
                <a:spcPct val="80000"/>
              </a:lnSpc>
            </a:pPr>
            <a:endParaRPr lang="en-US"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C341930-3DCE-45EE-8F20-D9C8068A63A9}" type="slidenum">
              <a:rPr lang="en-US"/>
              <a:pPr>
                <a:defRPr/>
              </a:pPr>
              <a:t>2</a:t>
            </a:fld>
            <a:endParaRPr lang="en-US" dirty="0"/>
          </a:p>
        </p:txBody>
      </p:sp>
      <p:sp>
        <p:nvSpPr>
          <p:cNvPr id="16386" name="Rectangle 2"/>
          <p:cNvSpPr>
            <a:spLocks noGrp="1" noChangeArrowheads="1"/>
          </p:cNvSpPr>
          <p:nvPr>
            <p:ph type="title"/>
          </p:nvPr>
        </p:nvSpPr>
        <p:spPr/>
        <p:txBody>
          <a:bodyPr/>
          <a:lstStyle/>
          <a:p>
            <a:pPr eaLnBrk="1" hangingPunct="1"/>
            <a:r>
              <a:rPr lang="en-US" dirty="0" smtClean="0"/>
              <a:t>Actuarial Assumptions</a:t>
            </a:r>
          </a:p>
        </p:txBody>
      </p:sp>
      <p:sp>
        <p:nvSpPr>
          <p:cNvPr id="16387" name="Rectangle 3"/>
          <p:cNvSpPr>
            <a:spLocks noGrp="1" noChangeArrowheads="1"/>
          </p:cNvSpPr>
          <p:nvPr>
            <p:ph type="body" idx="1"/>
          </p:nvPr>
        </p:nvSpPr>
        <p:spPr>
          <a:xfrm>
            <a:off x="457200" y="1676400"/>
            <a:ext cx="8229600" cy="1905000"/>
          </a:xfrm>
        </p:spPr>
        <p:txBody>
          <a:bodyPr/>
          <a:lstStyle/>
          <a:p>
            <a:pPr eaLnBrk="1" hangingPunct="1"/>
            <a:r>
              <a:rPr lang="en-US" b="1" dirty="0" smtClean="0"/>
              <a:t>Demographic</a:t>
            </a:r>
            <a:r>
              <a:rPr lang="en-US" dirty="0" smtClean="0"/>
              <a:t> – Things that happen to people</a:t>
            </a:r>
          </a:p>
          <a:p>
            <a:r>
              <a:rPr lang="en-US" b="1" dirty="0" smtClean="0"/>
              <a:t>Economic</a:t>
            </a:r>
            <a:r>
              <a:rPr lang="en-US" dirty="0" smtClean="0"/>
              <a:t> – Things that happen to money</a:t>
            </a:r>
          </a:p>
        </p:txBody>
      </p:sp>
      <p:sp>
        <p:nvSpPr>
          <p:cNvPr id="5" name="TextBox 4"/>
          <p:cNvSpPr txBox="1"/>
          <p:nvPr/>
        </p:nvSpPr>
        <p:spPr>
          <a:xfrm>
            <a:off x="762000" y="4114800"/>
            <a:ext cx="7086600" cy="707886"/>
          </a:xfrm>
          <a:prstGeom prst="rect">
            <a:avLst/>
          </a:prstGeom>
          <a:noFill/>
        </p:spPr>
        <p:txBody>
          <a:bodyPr wrap="square" rtlCol="0">
            <a:spAutoFit/>
          </a:bodyPr>
          <a:lstStyle/>
          <a:p>
            <a:r>
              <a:rPr lang="en-US" sz="2000" dirty="0" smtClean="0">
                <a:latin typeface="+mj-lt"/>
              </a:rPr>
              <a:t>This report focuses on economic issues.</a:t>
            </a:r>
          </a:p>
          <a:p>
            <a:endParaRPr lang="en-US" sz="20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Assumptions</a:t>
            </a:r>
            <a:endParaRPr lang="en-US" dirty="0"/>
          </a:p>
        </p:txBody>
      </p:sp>
      <p:sp>
        <p:nvSpPr>
          <p:cNvPr id="3" name="Content Placeholder 2"/>
          <p:cNvSpPr>
            <a:spLocks noGrp="1"/>
          </p:cNvSpPr>
          <p:nvPr>
            <p:ph idx="1"/>
          </p:nvPr>
        </p:nvSpPr>
        <p:spPr/>
        <p:txBody>
          <a:bodyPr/>
          <a:lstStyle/>
          <a:p>
            <a:r>
              <a:rPr lang="en-US" dirty="0" smtClean="0"/>
              <a:t>Inflation</a:t>
            </a:r>
          </a:p>
          <a:p>
            <a:r>
              <a:rPr lang="en-US" dirty="0" smtClean="0"/>
              <a:t>Investment Return</a:t>
            </a:r>
          </a:p>
          <a:p>
            <a:r>
              <a:rPr lang="en-US" dirty="0" smtClean="0"/>
              <a:t>Payroll Growth</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Economic Assumptions</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4</a:t>
            </a:fld>
            <a:endParaRPr lang="en-US" dirty="0"/>
          </a:p>
        </p:txBody>
      </p:sp>
      <p:graphicFrame>
        <p:nvGraphicFramePr>
          <p:cNvPr id="5" name="Object 4"/>
          <p:cNvGraphicFramePr>
            <a:graphicFrameLocks noChangeAspect="1"/>
          </p:cNvGraphicFramePr>
          <p:nvPr/>
        </p:nvGraphicFramePr>
        <p:xfrm>
          <a:off x="1219200" y="2133600"/>
          <a:ext cx="6318015" cy="1752600"/>
        </p:xfrm>
        <a:graphic>
          <a:graphicData uri="http://schemas.openxmlformats.org/presentationml/2006/ole">
            <p:oleObj spid="_x0000_s2050" name="Worksheet" r:id="rId3" imgW="2781221" imgH="771519" progId="Excel.Sheet.12">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Historical Price and Wage Inflation</a:t>
            </a:r>
            <a:endParaRPr lang="en-US" sz="3200"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5</a:t>
            </a:fld>
            <a:endParaRPr lang="en-US" dirty="0"/>
          </a:p>
        </p:txBody>
      </p:sp>
      <p:pic>
        <p:nvPicPr>
          <p:cNvPr id="21506" name="Picture 2"/>
          <p:cNvPicPr>
            <a:picLocks noChangeAspect="1" noChangeArrowheads="1"/>
          </p:cNvPicPr>
          <p:nvPr/>
        </p:nvPicPr>
        <p:blipFill>
          <a:blip r:embed="rId2" cstate="print"/>
          <a:srcRect/>
          <a:stretch>
            <a:fillRect/>
          </a:stretch>
        </p:blipFill>
        <p:spPr bwMode="auto">
          <a:xfrm>
            <a:off x="1216967" y="1809268"/>
            <a:ext cx="6377516" cy="4210532"/>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Inflation</a:t>
            </a:r>
            <a:endParaRPr lang="en-US" dirty="0"/>
          </a:p>
        </p:txBody>
      </p:sp>
      <p:sp>
        <p:nvSpPr>
          <p:cNvPr id="3" name="Content Placeholder 2"/>
          <p:cNvSpPr>
            <a:spLocks noGrp="1"/>
          </p:cNvSpPr>
          <p:nvPr>
            <p:ph idx="1"/>
          </p:nvPr>
        </p:nvSpPr>
        <p:spPr/>
        <p:txBody>
          <a:bodyPr/>
          <a:lstStyle/>
          <a:p>
            <a:r>
              <a:rPr lang="en-US" dirty="0" smtClean="0"/>
              <a:t>Average assumption for 10 investment consulting firms is 2.56% -- range is 2.00% to 3.25%</a:t>
            </a:r>
          </a:p>
          <a:p>
            <a:r>
              <a:rPr lang="en-US" dirty="0" smtClean="0"/>
              <a:t>Average of last 10 years is 2.3%</a:t>
            </a:r>
          </a:p>
          <a:p>
            <a:r>
              <a:rPr lang="en-US" dirty="0" smtClean="0"/>
              <a:t>2010 annual report of the Social Security Trustees uses 2.80% as the intermediate assumption</a:t>
            </a:r>
          </a:p>
          <a:p>
            <a:r>
              <a:rPr lang="en-US" dirty="0" smtClean="0"/>
              <a:t>Reasonable long term range would be 2.0 to 3.2% - recommend 2.8% assumption</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Wage Growth</a:t>
            </a:r>
            <a:endParaRPr lang="en-US" dirty="0"/>
          </a:p>
        </p:txBody>
      </p:sp>
      <p:sp>
        <p:nvSpPr>
          <p:cNvPr id="3" name="Content Placeholder 2"/>
          <p:cNvSpPr>
            <a:spLocks noGrp="1"/>
          </p:cNvSpPr>
          <p:nvPr>
            <p:ph idx="1"/>
          </p:nvPr>
        </p:nvSpPr>
        <p:spPr/>
        <p:txBody>
          <a:bodyPr/>
          <a:lstStyle/>
          <a:p>
            <a:r>
              <a:rPr lang="en-US" dirty="0" smtClean="0"/>
              <a:t>National Average Earnings as published by SSA is a useful proxy for general wage changes</a:t>
            </a:r>
          </a:p>
          <a:p>
            <a:r>
              <a:rPr lang="en-US" dirty="0" smtClean="0"/>
              <a:t>NAE has exceeded CPI in most years </a:t>
            </a:r>
          </a:p>
          <a:p>
            <a:r>
              <a:rPr lang="en-US" dirty="0" smtClean="0"/>
              <a:t>A 1% gap may be difficult to maintain in the present economy</a:t>
            </a:r>
          </a:p>
          <a:p>
            <a:r>
              <a:rPr lang="en-US" dirty="0" smtClean="0"/>
              <a:t>A reasonable range would be 0.2% to 0.8%</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Wage Growth</a:t>
            </a:r>
            <a:endParaRPr lang="en-US" dirty="0"/>
          </a:p>
        </p:txBody>
      </p:sp>
      <p:sp>
        <p:nvSpPr>
          <p:cNvPr id="3" name="Content Placeholder 2"/>
          <p:cNvSpPr>
            <a:spLocks noGrp="1"/>
          </p:cNvSpPr>
          <p:nvPr>
            <p:ph idx="1"/>
          </p:nvPr>
        </p:nvSpPr>
        <p:spPr/>
        <p:txBody>
          <a:bodyPr/>
          <a:lstStyle/>
          <a:p>
            <a:r>
              <a:rPr lang="en-US" dirty="0" smtClean="0"/>
              <a:t>Total Wage Growth is equal to inflation plus real wage growth (currently 4.0%)</a:t>
            </a:r>
          </a:p>
          <a:p>
            <a:r>
              <a:rPr lang="en-US" dirty="0" smtClean="0"/>
              <a:t>Results in a reasonable range of 2.5% to 3.7%</a:t>
            </a:r>
          </a:p>
          <a:p>
            <a:r>
              <a:rPr lang="en-US" dirty="0" smtClean="0"/>
              <a:t>Average Salaries for WRS have increased approximately 3.4% over the last 25 years, and 3.0% over the last 10 years</a:t>
            </a:r>
          </a:p>
          <a:p>
            <a:r>
              <a:rPr lang="en-US" b="1" dirty="0" smtClean="0"/>
              <a:t>Recommend lowering wage growth to 3.2% </a:t>
            </a:r>
          </a:p>
          <a:p>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Return</a:t>
            </a:r>
            <a:endParaRPr lang="en-US" dirty="0"/>
          </a:p>
        </p:txBody>
      </p:sp>
      <p:sp>
        <p:nvSpPr>
          <p:cNvPr id="3" name="Content Placeholder 2"/>
          <p:cNvSpPr>
            <a:spLocks noGrp="1"/>
          </p:cNvSpPr>
          <p:nvPr>
            <p:ph idx="1"/>
          </p:nvPr>
        </p:nvSpPr>
        <p:spPr/>
        <p:txBody>
          <a:bodyPr/>
          <a:lstStyle/>
          <a:p>
            <a:r>
              <a:rPr lang="en-US" dirty="0" smtClean="0"/>
              <a:t>By statute, the actuary recommends the investment return assumption</a:t>
            </a:r>
          </a:p>
          <a:p>
            <a:r>
              <a:rPr lang="en-US" dirty="0" smtClean="0"/>
              <a:t>Board approves recommendation with advice from actuary and investment professionals</a:t>
            </a:r>
          </a:p>
          <a:p>
            <a:r>
              <a:rPr lang="en-US" dirty="0" smtClean="0"/>
              <a:t>Best estimate range – the range in which results are more than likely as not to fall</a:t>
            </a:r>
          </a:p>
          <a:p>
            <a:r>
              <a:rPr lang="en-US" dirty="0" smtClean="0"/>
              <a:t>Affected by investment policy and market outlook</a:t>
            </a:r>
            <a:endParaRPr lang="en-US" dirty="0"/>
          </a:p>
        </p:txBody>
      </p:sp>
      <p:sp>
        <p:nvSpPr>
          <p:cNvPr id="4" name="Slide Number Placeholder 3"/>
          <p:cNvSpPr>
            <a:spLocks noGrp="1"/>
          </p:cNvSpPr>
          <p:nvPr>
            <p:ph type="sldNum" sz="quarter" idx="10"/>
          </p:nvPr>
        </p:nvSpPr>
        <p:spPr/>
        <p:txBody>
          <a:bodyPr/>
          <a:lstStyle/>
          <a:p>
            <a:pPr>
              <a:defRPr/>
            </a:pPr>
            <a:fld id="{01AED0D3-2386-4DDA-A2BF-1CE6222BD18D}" type="slidenum">
              <a:rPr lang="en-US" smtClean="0"/>
              <a:pPr>
                <a:defRPr/>
              </a:pPr>
              <a:t>9</a:t>
            </a:fld>
            <a:endParaRPr lang="en-US" dirty="0"/>
          </a:p>
        </p:txBody>
      </p:sp>
    </p:spTree>
  </p:cSld>
  <p:clrMapOvr>
    <a:masterClrMapping/>
  </p:clrMapOvr>
</p:sld>
</file>

<file path=ppt/theme/theme1.xml><?xml version="1.0" encoding="utf-8"?>
<a:theme xmlns:a="http://schemas.openxmlformats.org/drawingml/2006/main" name="GRS 2011 PP Template">
  <a:themeElements>
    <a:clrScheme name="Custom 1">
      <a:dk1>
        <a:srgbClr val="000000"/>
      </a:dk1>
      <a:lt1>
        <a:srgbClr val="FFFFFF"/>
      </a:lt1>
      <a:dk2>
        <a:srgbClr val="000000"/>
      </a:dk2>
      <a:lt2>
        <a:srgbClr val="808080"/>
      </a:lt2>
      <a:accent1>
        <a:srgbClr val="BBE0E3"/>
      </a:accent1>
      <a:accent2>
        <a:srgbClr val="333399"/>
      </a:accent2>
      <a:accent3>
        <a:srgbClr val="729900"/>
      </a:accent3>
      <a:accent4>
        <a:srgbClr val="3C8C92"/>
      </a:accent4>
      <a:accent5>
        <a:srgbClr val="A3A3E0"/>
      </a:accent5>
      <a:accent6>
        <a:srgbClr val="2D2D8A"/>
      </a:accent6>
      <a:hlink>
        <a:srgbClr val="009999"/>
      </a:hlink>
      <a:folHlink>
        <a:srgbClr val="99CC00"/>
      </a:folHlink>
    </a:clrScheme>
    <a:fontScheme name="GRS 2008 PP Template">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RS 2008 PP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S 2008 PP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S 2008 PP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S 2008 PP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S 2008 PP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S 2008 PP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S 2008 PP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S 2008 PP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S 2008 PP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S 2008 PP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S 2008 PP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S 2008 PP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GRS 2011 PP Template</Template>
  <TotalTime>3342</TotalTime>
  <Words>765</Words>
  <Application>Microsoft Office PowerPoint</Application>
  <PresentationFormat>On-screen Show (4:3)</PresentationFormat>
  <Paragraphs>132</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GRS 2011 PP Template</vt:lpstr>
      <vt:lpstr>Worksheet</vt:lpstr>
      <vt:lpstr>Economic Assumption Study</vt:lpstr>
      <vt:lpstr>Actuarial Assumptions</vt:lpstr>
      <vt:lpstr>Economic Assumptions</vt:lpstr>
      <vt:lpstr>Current Economic Assumptions</vt:lpstr>
      <vt:lpstr>Historical Price and Wage Inflation</vt:lpstr>
      <vt:lpstr>Price Inflation</vt:lpstr>
      <vt:lpstr>Real Wage Growth</vt:lpstr>
      <vt:lpstr>Total Wage Growth</vt:lpstr>
      <vt:lpstr>Investment Return</vt:lpstr>
      <vt:lpstr>Actual and Target Allocation</vt:lpstr>
      <vt:lpstr>Capital Market Assumption</vt:lpstr>
      <vt:lpstr>Expectations by Consultant</vt:lpstr>
      <vt:lpstr>Comments</vt:lpstr>
      <vt:lpstr>Geometric Results over 20 Years</vt:lpstr>
      <vt:lpstr>Comments</vt:lpstr>
      <vt:lpstr>Impact on Actuarially Determined Contributions</vt:lpstr>
      <vt:lpstr>Recent Changes by Other Systems</vt:lpstr>
      <vt:lpstr>Comments</vt:lpstr>
      <vt:lpstr>Limitations</vt:lpstr>
    </vt:vector>
  </TitlesOfParts>
  <Company>Gabriel, Roeder, Smith &amp; 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BRIANMU</dc:creator>
  <cp:lastModifiedBy>gillec</cp:lastModifiedBy>
  <cp:revision>217</cp:revision>
  <dcterms:created xsi:type="dcterms:W3CDTF">2011-02-10T16:51:56Z</dcterms:created>
  <dcterms:modified xsi:type="dcterms:W3CDTF">2011-03-14T14:49:00Z</dcterms:modified>
</cp:coreProperties>
</file>