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59" r:id="rId4"/>
    <p:sldId id="257" r:id="rId5"/>
    <p:sldId id="271" r:id="rId6"/>
    <p:sldId id="258" r:id="rId7"/>
    <p:sldId id="260" r:id="rId8"/>
    <p:sldId id="273" r:id="rId9"/>
    <p:sldId id="272" r:id="rId10"/>
    <p:sldId id="261" r:id="rId11"/>
    <p:sldId id="274" r:id="rId12"/>
    <p:sldId id="263" r:id="rId13"/>
    <p:sldId id="275" r:id="rId14"/>
    <p:sldId id="264" r:id="rId15"/>
    <p:sldId id="276" r:id="rId16"/>
    <p:sldId id="277" r:id="rId17"/>
    <p:sldId id="284" r:id="rId18"/>
    <p:sldId id="285" r:id="rId19"/>
    <p:sldId id="286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eller, Shelly - ETF" initials="SS-E" lastIdx="4" clrIdx="0">
    <p:extLst>
      <p:ext uri="{19B8F6BF-5375-455C-9EA6-DF929625EA0E}">
        <p15:presenceInfo xmlns:p15="http://schemas.microsoft.com/office/powerpoint/2012/main" userId="S::Shelly.Schueller@etf.wi.gov::636acf0a-c0cb-4bf3-a42e-8c41aae55c24" providerId="AD"/>
      </p:ext>
    </p:extLst>
  </p:cmAuthor>
  <p:cmAuthor id="2" name="Linskens, Nicole M - ETF" initials="LNM-E" lastIdx="4" clrIdx="1">
    <p:extLst>
      <p:ext uri="{19B8F6BF-5375-455C-9EA6-DF929625EA0E}">
        <p15:presenceInfo xmlns:p15="http://schemas.microsoft.com/office/powerpoint/2012/main" userId="S::nicole.linskens@etf.wi.gov::d3807fca-bc2c-418b-8719-9d8e39ebf5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AE"/>
    <a:srgbClr val="2CA388"/>
    <a:srgbClr val="F98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003B0D-8993-4CD0-A72D-32F686DF0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D8A63-A03E-4D5D-9D63-52CA4E6A1D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67FB5-1297-4546-8069-2E30A5AA2552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CF7E7-AA1D-4A92-B3BA-BC3ADB463D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30303-4CE6-4A02-B100-DC2F7677C9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395E9-0841-44CF-A49E-DD9B6C405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61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EDD31-6CE8-4966-AB2F-73478435259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539F5-02E8-4977-9B7D-235C06063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6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5694cd56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35694cd56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77b431fe68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77b431fe68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1128;g134fb1cf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9" name="Google Shape;1129;g134fb1cf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F5B64BA-935D-4E58-A37C-6AAED18543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934972-DEB9-4F7F-A0A9-95ABA702B200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DACCD9F-5D95-4D05-AA73-ADC816D1823F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ECBE870-A9E5-4B07-80A9-49991D5B8A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59E2C926-B598-4802-B9ED-58A04325AA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8">
                  <a:extLst>
                    <a:ext uri="{FF2B5EF4-FFF2-40B4-BE49-F238E27FC236}">
                      <a16:creationId xmlns:a16="http://schemas.microsoft.com/office/drawing/2014/main" id="{82C5E0E4-CDC7-42BE-BE82-CACEE3E7B3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42EA4937-5739-4EF5-990F-48920AC60E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40D3054-3861-4DE1-BF38-4792709441C4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B82D01-B676-4D0F-8038-4360DEEF4C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87788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1C3BB-968C-4CB0-A422-763A05E2A7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315495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5D1A7EA-7B94-4AAF-8B04-EA044DCE9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9872" y="5940568"/>
            <a:ext cx="3334871" cy="831563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5C67920-48A3-4C91-92BF-24E2AAE1FA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257" y="5794842"/>
            <a:ext cx="1444919" cy="92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1673A9-913D-467C-81AA-F5022D9BC72F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9B0D314-4367-4F82-B8AC-271E4568E5D0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8C878B0-8D54-4574-AA42-1CE68E30B5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A19AD49-3FD7-4558-86A5-61CADCE586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8">
                  <a:extLst>
                    <a:ext uri="{FF2B5EF4-FFF2-40B4-BE49-F238E27FC236}">
                      <a16:creationId xmlns:a16="http://schemas.microsoft.com/office/drawing/2014/main" id="{C83E85A0-2F13-483A-B66B-FB25A21604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3537C546-60D1-4485-BB09-A1B1717031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3B9F0F7-9CE5-4EEC-ACD5-0486E6A41822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D12-2C64-456F-B306-CA469B7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C942-6CE2-466D-BD70-BDE0770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2CE12B-6CB8-4C89-B97C-1140FA2AD1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8324" y="5614557"/>
            <a:ext cx="9548543" cy="6266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5" name="Graphic 4" descr="Open quotation mark">
            <a:extLst>
              <a:ext uri="{FF2B5EF4-FFF2-40B4-BE49-F238E27FC236}">
                <a16:creationId xmlns:a16="http://schemas.microsoft.com/office/drawing/2014/main" id="{FFCF1066-F435-4E6E-9D11-1AF8FF46AF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4422" y="66855"/>
            <a:ext cx="914400" cy="914400"/>
          </a:xfrm>
          <a:prstGeom prst="rect">
            <a:avLst/>
          </a:prstGeom>
        </p:spPr>
      </p:pic>
      <p:pic>
        <p:nvPicPr>
          <p:cNvPr id="16" name="Graphic 15" descr="Closed quotation mark">
            <a:extLst>
              <a:ext uri="{FF2B5EF4-FFF2-40B4-BE49-F238E27FC236}">
                <a16:creationId xmlns:a16="http://schemas.microsoft.com/office/drawing/2014/main" id="{7F8A3019-6B50-4FE7-9DBC-88003EB1F8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908" y="4266614"/>
            <a:ext cx="914400" cy="914400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B1BA797-F9B8-4F8C-9793-13E2618A84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95600" y="342897"/>
            <a:ext cx="6418263" cy="4564063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</p:spTree>
    <p:extLst>
      <p:ext uri="{BB962C8B-B14F-4D97-AF65-F5344CB8AC3E}">
        <p14:creationId xmlns:p14="http://schemas.microsoft.com/office/powerpoint/2010/main" val="271648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lphon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94AF9AE-5EAD-4C78-8F59-D8B79CF1FFC3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CD1C84-CE81-4A3C-9335-314A19F9041D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89C49E7-B356-47F4-9B3F-7F77853DEA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178B873F-6ACA-4CF5-8FC5-6BC3D006D1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8">
                  <a:extLst>
                    <a:ext uri="{FF2B5EF4-FFF2-40B4-BE49-F238E27FC236}">
                      <a16:creationId xmlns:a16="http://schemas.microsoft.com/office/drawing/2014/main" id="{3F5B1FDA-E672-40EB-A99A-800BDF1E20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8">
                <a:extLst>
                  <a:ext uri="{FF2B5EF4-FFF2-40B4-BE49-F238E27FC236}">
                    <a16:creationId xmlns:a16="http://schemas.microsoft.com/office/drawing/2014/main" id="{D8281FA6-CE24-4CD5-B141-DF04E53EEC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9221CDA-AFAC-4FB6-8F38-54BDB8C53B50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D12-2C64-456F-B306-CA469B7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C942-6CE2-466D-BD70-BDE0770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2CE12B-6CB8-4C89-B97C-1140FA2AD1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8324" y="5614557"/>
            <a:ext cx="9548543" cy="6266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980D3F2-49C0-4DC7-84B9-2C68E6FBB0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53592" y="610256"/>
            <a:ext cx="2331720" cy="4176159"/>
          </a:xfrm>
          <a:solidFill>
            <a:schemeClr val="accent6">
              <a:lumMod val="20000"/>
              <a:lumOff val="80000"/>
              <a:alpha val="2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4CA261B-0888-48A9-B394-43E9281793A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37992" y="616789"/>
            <a:ext cx="5133975" cy="417512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oogle Shape;340;p32">
            <a:extLst>
              <a:ext uri="{FF2B5EF4-FFF2-40B4-BE49-F238E27FC236}">
                <a16:creationId xmlns:a16="http://schemas.microsoft.com/office/drawing/2014/main" id="{A29F32AB-19BC-4E8B-96BF-16F9932AC71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88428" y="136525"/>
            <a:ext cx="2468880" cy="5120948"/>
            <a:chOff x="2547150" y="238125"/>
            <a:chExt cx="2525675" cy="5238750"/>
          </a:xfrm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Google Shape;341;p32">
              <a:extLst>
                <a:ext uri="{FF2B5EF4-FFF2-40B4-BE49-F238E27FC236}">
                  <a16:creationId xmlns:a16="http://schemas.microsoft.com/office/drawing/2014/main" id="{3E043454-2380-4A1D-B8E1-87D4E1FEC622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9525" dir="5400000" algn="bl" rotWithShape="0">
                <a:srgbClr val="00001A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42;p32">
              <a:extLst>
                <a:ext uri="{FF2B5EF4-FFF2-40B4-BE49-F238E27FC236}">
                  <a16:creationId xmlns:a16="http://schemas.microsoft.com/office/drawing/2014/main" id="{F4A4E173-8ED6-4B4C-92BB-C901D8238816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43;p32">
              <a:extLst>
                <a:ext uri="{FF2B5EF4-FFF2-40B4-BE49-F238E27FC236}">
                  <a16:creationId xmlns:a16="http://schemas.microsoft.com/office/drawing/2014/main" id="{BF65A3E8-FF04-451D-9365-D65354390313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44;p32">
              <a:extLst>
                <a:ext uri="{FF2B5EF4-FFF2-40B4-BE49-F238E27FC236}">
                  <a16:creationId xmlns:a16="http://schemas.microsoft.com/office/drawing/2014/main" id="{3C68E3CE-2BFC-4220-8075-3752E8719377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6739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t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2F7D98E-4847-4233-A39A-6D8FD422236B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F66196A-ABE6-4229-9932-EF31A384C3A7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89A71753-E055-4A27-B947-4240E79EAD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FFA12E4-075F-465D-BB9D-C73A5C0410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8">
                  <a:extLst>
                    <a:ext uri="{FF2B5EF4-FFF2-40B4-BE49-F238E27FC236}">
                      <a16:creationId xmlns:a16="http://schemas.microsoft.com/office/drawing/2014/main" id="{16A49055-6E36-47D4-883C-FC94F07F93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8">
                <a:extLst>
                  <a:ext uri="{FF2B5EF4-FFF2-40B4-BE49-F238E27FC236}">
                    <a16:creationId xmlns:a16="http://schemas.microsoft.com/office/drawing/2014/main" id="{D4DE5C86-8FDA-45AD-B485-1C6F0A35DB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072035C-BD61-471A-AEBD-91CF8F573B66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D12-2C64-456F-B306-CA469B7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C942-6CE2-466D-BD70-BDE0770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2CE12B-6CB8-4C89-B97C-1140FA2AD1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8324" y="5614557"/>
            <a:ext cx="9548543" cy="6266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980D3F2-49C0-4DC7-84B9-2C68E6FBB0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04482" y="995829"/>
            <a:ext cx="2606040" cy="3474720"/>
          </a:xfrm>
          <a:solidFill>
            <a:schemeClr val="accent6">
              <a:lumMod val="60000"/>
              <a:lumOff val="40000"/>
              <a:alpha val="2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470AE15-770A-4C0D-AE7D-92368157F1F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37992" y="616789"/>
            <a:ext cx="5133975" cy="417512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oogle Shape;351;p33">
            <a:extLst>
              <a:ext uri="{FF2B5EF4-FFF2-40B4-BE49-F238E27FC236}">
                <a16:creationId xmlns:a16="http://schemas.microsoft.com/office/drawing/2014/main" id="{2F6FFFE2-66F6-498C-8F70-860206749A72}"/>
              </a:ext>
            </a:extLst>
          </p:cNvPr>
          <p:cNvGrpSpPr/>
          <p:nvPr userDrawn="1"/>
        </p:nvGrpSpPr>
        <p:grpSpPr>
          <a:xfrm>
            <a:off x="7827366" y="616789"/>
            <a:ext cx="2736410" cy="4222433"/>
            <a:chOff x="2112475" y="238125"/>
            <a:chExt cx="3395050" cy="5238750"/>
          </a:xfrm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Google Shape;352;p33">
              <a:extLst>
                <a:ext uri="{FF2B5EF4-FFF2-40B4-BE49-F238E27FC236}">
                  <a16:creationId xmlns:a16="http://schemas.microsoft.com/office/drawing/2014/main" id="{26993C90-A3CD-4938-920C-F571506F92FB}"/>
                </a:ext>
              </a:extLst>
            </p:cNvPr>
            <p:cNvSpPr/>
            <p:nvPr/>
          </p:nvSpPr>
          <p:spPr>
            <a:xfrm>
              <a:off x="2112475" y="238125"/>
              <a:ext cx="3395050" cy="5238750"/>
            </a:xfrm>
            <a:custGeom>
              <a:avLst/>
              <a:gdLst/>
              <a:ahLst/>
              <a:cxnLst/>
              <a:rect l="l" t="t" r="r" b="b"/>
              <a:pathLst>
                <a:path w="135802" h="209550" extrusionOk="0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9525" dir="5400000" algn="bl" rotWithShape="0">
                <a:srgbClr val="00001A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53;p33">
              <a:extLst>
                <a:ext uri="{FF2B5EF4-FFF2-40B4-BE49-F238E27FC236}">
                  <a16:creationId xmlns:a16="http://schemas.microsoft.com/office/drawing/2014/main" id="{324BB274-8F3D-47AE-814D-D906C4C2CBD7}"/>
                </a:ext>
              </a:extLst>
            </p:cNvPr>
            <p:cNvSpPr/>
            <p:nvPr/>
          </p:nvSpPr>
          <p:spPr>
            <a:xfrm>
              <a:off x="3671350" y="5147100"/>
              <a:ext cx="279175" cy="179900"/>
            </a:xfrm>
            <a:custGeom>
              <a:avLst/>
              <a:gdLst/>
              <a:ahLst/>
              <a:cxnLst/>
              <a:rect l="l" t="t" r="r" b="b"/>
              <a:pathLst>
                <a:path w="11167" h="7196" extrusionOk="0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54;p33">
              <a:extLst>
                <a:ext uri="{FF2B5EF4-FFF2-40B4-BE49-F238E27FC236}">
                  <a16:creationId xmlns:a16="http://schemas.microsoft.com/office/drawing/2014/main" id="{8627AB97-7CBD-4A01-B854-E825074F836D}"/>
                </a:ext>
              </a:extLst>
            </p:cNvPr>
            <p:cNvSpPr/>
            <p:nvPr/>
          </p:nvSpPr>
          <p:spPr>
            <a:xfrm>
              <a:off x="3650725" y="446100"/>
              <a:ext cx="54375" cy="54350"/>
            </a:xfrm>
            <a:custGeom>
              <a:avLst/>
              <a:gdLst/>
              <a:ahLst/>
              <a:cxnLst/>
              <a:rect l="l" t="t" r="r" b="b"/>
              <a:pathLst>
                <a:path w="2175" h="2174" extrusionOk="0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55;p33">
              <a:extLst>
                <a:ext uri="{FF2B5EF4-FFF2-40B4-BE49-F238E27FC236}">
                  <a16:creationId xmlns:a16="http://schemas.microsoft.com/office/drawing/2014/main" id="{E486A7FB-4098-4A16-84ED-CE99C145A253}"/>
                </a:ext>
              </a:extLst>
            </p:cNvPr>
            <p:cNvSpPr/>
            <p:nvPr/>
          </p:nvSpPr>
          <p:spPr>
            <a:xfrm>
              <a:off x="3761275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17156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ut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53A20AF-EEA3-414D-B38A-2128637B8E30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2560DC-98AF-4DC4-B941-053F3731764C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7D35700-68A3-477B-ACA0-5E51DBDE67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AEEE20C-E964-41C0-B384-9BB5CCA42D4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8">
                  <a:extLst>
                    <a:ext uri="{FF2B5EF4-FFF2-40B4-BE49-F238E27FC236}">
                      <a16:creationId xmlns:a16="http://schemas.microsoft.com/office/drawing/2014/main" id="{627E26F4-FF2E-4CAF-994C-C765B2B8BEB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FF8B3A31-745F-47C5-9CA9-17663D77CF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D35A8D-C1C7-4CA8-BF83-2F7450456001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980D3F2-49C0-4DC7-84B9-2C68E6FBB0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34923" y="854914"/>
            <a:ext cx="5303520" cy="3364662"/>
          </a:xfrm>
          <a:solidFill>
            <a:schemeClr val="accent6">
              <a:lumMod val="20000"/>
              <a:lumOff val="80000"/>
              <a:alpha val="2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D12-2C64-456F-B306-CA469B7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C942-6CE2-466D-BD70-BDE0770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2CE12B-6CB8-4C89-B97C-1140FA2AD1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8324" y="5614557"/>
            <a:ext cx="9548543" cy="6266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6607ADA0-215D-402D-8581-4953064DE9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0202" y="616789"/>
            <a:ext cx="5133975" cy="417512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Google Shape;361;p34">
            <a:extLst>
              <a:ext uri="{FF2B5EF4-FFF2-40B4-BE49-F238E27FC236}">
                <a16:creationId xmlns:a16="http://schemas.microsoft.com/office/drawing/2014/main" id="{7AFFF321-0A8B-4FFF-9BA4-DA87D976E3F4}"/>
              </a:ext>
            </a:extLst>
          </p:cNvPr>
          <p:cNvSpPr>
            <a:spLocks noChangeAspect="1"/>
          </p:cNvSpPr>
          <p:nvPr userDrawn="1"/>
        </p:nvSpPr>
        <p:spPr>
          <a:xfrm>
            <a:off x="6004276" y="616789"/>
            <a:ext cx="5760720" cy="448478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18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or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0B15D60C-A059-4867-8D54-B25B57F1DC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468"/>
          <a:stretch/>
        </p:blipFill>
        <p:spPr>
          <a:xfrm>
            <a:off x="0" y="0"/>
            <a:ext cx="12179300" cy="608965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9F393B8-7B08-4E90-BE42-47BDF43530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389436"/>
            <a:ext cx="10515600" cy="1500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7ABF2-503D-440B-84B6-88DAEDC3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540A55-BEE6-432E-AAD8-B83DD2A2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1557D-23D9-4C90-B6C1-F23E75E4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76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4417A6BD-917B-4166-B8AC-C983D14CE7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103" y="0"/>
            <a:ext cx="12192000" cy="3169920"/>
          </a:xfrm>
          <a:prstGeom prst="rect">
            <a:avLst/>
          </a:prstGeom>
        </p:spPr>
      </p:pic>
      <p:sp>
        <p:nvSpPr>
          <p:cNvPr id="122" name="Google Shape;122;p11"/>
          <p:cNvSpPr txBox="1">
            <a:spLocks noGrp="1"/>
          </p:cNvSpPr>
          <p:nvPr>
            <p:ph type="sldNum" idx="12"/>
          </p:nvPr>
        </p:nvSpPr>
        <p:spPr>
          <a:xfrm>
            <a:off x="345633" y="6232133"/>
            <a:ext cx="642000" cy="32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l"/>
            <a:fld id="{00000000-1234-1234-1234-123412341234}" type="slidenum">
              <a:rPr lang="en" smtClean="0"/>
              <a:pPr algn="l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838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0B15D60C-A059-4867-8D54-B25B57F1DC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468"/>
          <a:stretch/>
        </p:blipFill>
        <p:spPr>
          <a:xfrm>
            <a:off x="0" y="0"/>
            <a:ext cx="12179300" cy="608965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7ABF2-503D-440B-84B6-88DAEDC3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540A55-BEE6-432E-AAD8-B83DD2A21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83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9796C-C158-427B-8761-5C7A8912030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4389437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1557D-23D9-4C90-B6C1-F23E75E4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A2215-2ABA-4FDB-9E1C-289292CE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30E14-A1BF-4AFE-B253-3201F8AF61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36D2-84DB-46BD-80AF-A3BCB9E2C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spcBef>
                <a:spcPts val="1800"/>
              </a:spcBef>
              <a:defRPr/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800"/>
              </a:spcBef>
              <a:defRPr/>
            </a:lvl4pPr>
            <a:lvl5pPr>
              <a:lnSpc>
                <a:spcPct val="100000"/>
              </a:lnSpc>
              <a:spcBef>
                <a:spcPts val="1800"/>
              </a:spcBef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BF169-8F90-4792-9B5A-90A000CED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3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7A4EFF4-135E-4752-BFAF-51682733670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493B76-A354-411A-88DE-0086466E6252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127066-E9A3-45E4-BD09-5045E59F61E9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5568DAAB-1738-4366-8B7F-FB101F19C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76EE1BC3-D63E-401C-9AB2-27B147E156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8">
                  <a:extLst>
                    <a:ext uri="{FF2B5EF4-FFF2-40B4-BE49-F238E27FC236}">
                      <a16:creationId xmlns:a16="http://schemas.microsoft.com/office/drawing/2014/main" id="{AC058603-5A76-47B3-8CB1-2CBB9E6C67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8">
                <a:extLst>
                  <a:ext uri="{FF2B5EF4-FFF2-40B4-BE49-F238E27FC236}">
                    <a16:creationId xmlns:a16="http://schemas.microsoft.com/office/drawing/2014/main" id="{F28822A9-627F-4EA8-B9EB-5CD5EF69E9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EFEE58-5225-4F67-BC9B-8C35C132C3E8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D12-2C64-456F-B306-CA469B7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C942-6CE2-466D-BD70-BDE0770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F3512D-779A-47EB-B055-C9C6340CA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8324" y="5614557"/>
            <a:ext cx="9548543" cy="62665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Picture Placeholder 24" descr="Host's photo.">
            <a:extLst>
              <a:ext uri="{FF2B5EF4-FFF2-40B4-BE49-F238E27FC236}">
                <a16:creationId xmlns:a16="http://schemas.microsoft.com/office/drawing/2014/main" id="{A1912B64-B298-4FFE-B350-66581177CA09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423433" y="687472"/>
            <a:ext cx="1959428" cy="2743200"/>
          </a:xfrm>
          <a:solidFill>
            <a:schemeClr val="accent6">
              <a:lumMod val="20000"/>
              <a:lumOff val="80000"/>
              <a:alpha val="25000"/>
            </a:schemeClr>
          </a:solidFill>
          <a:ln w="38100">
            <a:solidFill>
              <a:schemeClr val="accent6"/>
            </a:solidFill>
          </a:ln>
        </p:spPr>
        <p:txBody>
          <a:bodyPr>
            <a:normAutofit/>
          </a:bodyPr>
          <a:lstStyle>
            <a:lvl1pPr marL="457200" indent="-3810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speaker photo</a:t>
            </a:r>
          </a:p>
        </p:txBody>
      </p:sp>
      <p:sp>
        <p:nvSpPr>
          <p:cNvPr id="8" name="Picture Placeholder 24" descr="Host's photo.">
            <a:extLst>
              <a:ext uri="{FF2B5EF4-FFF2-40B4-BE49-F238E27FC236}">
                <a16:creationId xmlns:a16="http://schemas.microsoft.com/office/drawing/2014/main" id="{855CA7ED-4B82-4562-9A85-D9C772CC11DC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809139" y="675655"/>
            <a:ext cx="1959428" cy="2743200"/>
          </a:xfrm>
          <a:solidFill>
            <a:schemeClr val="accent6">
              <a:lumMod val="20000"/>
              <a:lumOff val="80000"/>
              <a:alpha val="25000"/>
            </a:schemeClr>
          </a:solidFill>
          <a:ln w="38100">
            <a:solidFill>
              <a:schemeClr val="accent6"/>
            </a:solidFill>
          </a:ln>
        </p:spPr>
        <p:txBody>
          <a:bodyPr>
            <a:normAutofit/>
          </a:bodyPr>
          <a:lstStyle>
            <a:lvl1pPr marL="457200" indent="-3810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speaker photo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D746223-B9DC-4299-8CCA-5A1C80AFEC7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31547" y="3464469"/>
            <a:ext cx="2743200" cy="457200"/>
          </a:xfrm>
        </p:spPr>
        <p:txBody>
          <a:bodyPr anchor="ctr">
            <a:noAutofit/>
          </a:bodyPr>
          <a:lstStyle>
            <a:lvl1pPr marL="76200" indent="0" algn="ctr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8DD9EAB1-1388-40D5-89B9-449BD1E47D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31547" y="3954707"/>
            <a:ext cx="2743200" cy="794612"/>
          </a:xfrm>
        </p:spPr>
        <p:txBody>
          <a:bodyPr tIns="91440">
            <a:noAutofit/>
          </a:bodyPr>
          <a:lstStyle>
            <a:lvl1pPr marL="7620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position &amp; contact info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FA6C10F-46EE-4D8F-AF75-A22BE908E2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17255" y="3435126"/>
            <a:ext cx="2743200" cy="457200"/>
          </a:xfrm>
        </p:spPr>
        <p:txBody>
          <a:bodyPr anchor="ctr">
            <a:noAutofit/>
          </a:bodyPr>
          <a:lstStyle>
            <a:lvl1pPr marL="76200" indent="0" algn="ctr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4117220-3F6A-454D-953C-1B61EAA2D8F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17253" y="3921669"/>
            <a:ext cx="2743200" cy="794612"/>
          </a:xfrm>
        </p:spPr>
        <p:txBody>
          <a:bodyPr tIns="91440">
            <a:noAutofit/>
          </a:bodyPr>
          <a:lstStyle>
            <a:lvl1pPr marL="7620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position &amp; contact info</a:t>
            </a:r>
          </a:p>
        </p:txBody>
      </p:sp>
    </p:spTree>
    <p:extLst>
      <p:ext uri="{BB962C8B-B14F-4D97-AF65-F5344CB8AC3E}">
        <p14:creationId xmlns:p14="http://schemas.microsoft.com/office/powerpoint/2010/main" val="322560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2D1E1-456D-4274-8874-855A0ADC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D80BA-F58E-4398-9A55-C5B53A1420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4FCA1-DF26-44B9-8EBE-2A9C748B2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5811"/>
            <a:ext cx="51816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FFA00-8417-4215-9760-0C10C8476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5811"/>
            <a:ext cx="51816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61E1B-DC68-492A-A560-3A6C2552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7AAFCF-3F16-49BB-BD22-06877AED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63585C-FC30-458D-A609-F5B11BF39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F9BB3-E974-4DD3-91F5-011C3119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 (2 separato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47F8-E21D-4AB6-803E-80F59E47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665EF-25E8-4D7E-98AF-3E87361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450F3F6-918F-46F0-9C5D-978969DB5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2BBA85-B10C-4ECB-BC5D-B00420AC646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2055811"/>
            <a:ext cx="32004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113B6B-AA47-4928-8AA2-8BEF8B1C224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95800" y="2055811"/>
            <a:ext cx="32004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BE0E8B1-8B06-4AC3-A412-337AF7C985B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53400" y="2055810"/>
            <a:ext cx="32004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F9F447-CA2A-4CDB-B876-61E310088ABF}"/>
              </a:ext>
            </a:extLst>
          </p:cNvPr>
          <p:cNvCxnSpPr/>
          <p:nvPr userDrawn="1"/>
        </p:nvCxnSpPr>
        <p:spPr>
          <a:xfrm>
            <a:off x="4267200" y="2157411"/>
            <a:ext cx="0" cy="393192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9C2923-8E97-493C-93E8-6E3477BC82B9}"/>
              </a:ext>
            </a:extLst>
          </p:cNvPr>
          <p:cNvCxnSpPr/>
          <p:nvPr userDrawn="1"/>
        </p:nvCxnSpPr>
        <p:spPr>
          <a:xfrm>
            <a:off x="7924800" y="2157411"/>
            <a:ext cx="0" cy="393192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21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47F8-E21D-4AB6-803E-80F59E47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665EF-25E8-4D7E-98AF-3E87361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450F3F6-918F-46F0-9C5D-978969DB5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2BBA85-B10C-4ECB-BC5D-B00420AC646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2055811"/>
            <a:ext cx="32004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113B6B-AA47-4928-8AA2-8BEF8B1C224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95800" y="2055811"/>
            <a:ext cx="32004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BE0E8B1-8B06-4AC3-A412-337AF7C985B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53400" y="2055810"/>
            <a:ext cx="3200400" cy="4121151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264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1673A9-913D-467C-81AA-F5022D9BC72F}"/>
              </a:ext>
            </a:extLst>
          </p:cNvPr>
          <p:cNvGrpSpPr/>
          <p:nvPr userDrawn="1"/>
        </p:nvGrpSpPr>
        <p:grpSpPr>
          <a:xfrm>
            <a:off x="-1" y="-10209"/>
            <a:ext cx="12191999" cy="5668526"/>
            <a:chOff x="-8164" y="-287885"/>
            <a:chExt cx="9160328" cy="431193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9B0D314-4367-4F82-B8AC-271E4568E5D0}"/>
                </a:ext>
              </a:extLst>
            </p:cNvPr>
            <p:cNvGrpSpPr/>
            <p:nvPr userDrawn="1"/>
          </p:nvGrpSpPr>
          <p:grpSpPr>
            <a:xfrm>
              <a:off x="-8164" y="-287885"/>
              <a:ext cx="9160328" cy="4311937"/>
              <a:chOff x="-1885950" y="-6443488"/>
              <a:chExt cx="12213771" cy="4311937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8C878B0-8D54-4574-AA42-1CE68E30B5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6443488"/>
                <a:ext cx="12213771" cy="3798242"/>
                <a:chOff x="0" y="-4342007"/>
                <a:chExt cx="12213771" cy="6019537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A19AD49-3FD7-4558-86A5-61CADCE586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-4342007"/>
                  <a:ext cx="12213771" cy="601953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8">
                  <a:extLst>
                    <a:ext uri="{FF2B5EF4-FFF2-40B4-BE49-F238E27FC236}">
                      <a16:creationId xmlns:a16="http://schemas.microsoft.com/office/drawing/2014/main" id="{C83E85A0-2F13-483A-B66B-FB25A21604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3537C546-60D1-4485-BB09-A1B1717031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6"/>
                <a:ext cx="12213771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3B9F0F7-9CE5-4EEC-ACD5-0486E6A41822}"/>
                </a:ext>
              </a:extLst>
            </p:cNvPr>
            <p:cNvSpPr/>
            <p:nvPr userDrawn="1"/>
          </p:nvSpPr>
          <p:spPr>
            <a:xfrm>
              <a:off x="-8164" y="-277676"/>
              <a:ext cx="9160328" cy="4301728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D12-2C64-456F-B306-CA469B76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C942-6CE2-466D-BD70-BDE07708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2CE12B-6CB8-4C89-B97C-1140FA2AD1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8324" y="5614557"/>
            <a:ext cx="9548543" cy="6266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980D3F2-49C0-4DC7-84B9-2C68E6FBB08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95600" y="342900"/>
            <a:ext cx="6400800" cy="4572000"/>
          </a:xfrm>
          <a:solidFill>
            <a:schemeClr val="accent6">
              <a:lumMod val="20000"/>
              <a:lumOff val="80000"/>
              <a:alpha val="2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405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5DB763A-DEDE-4F95-AFC4-61C8936C9376}"/>
              </a:ext>
            </a:extLst>
          </p:cNvPr>
          <p:cNvGrpSpPr/>
          <p:nvPr userDrawn="1"/>
        </p:nvGrpSpPr>
        <p:grpSpPr>
          <a:xfrm>
            <a:off x="-1" y="-1"/>
            <a:ext cx="12184065" cy="2055814"/>
            <a:chOff x="-8164" y="2453972"/>
            <a:chExt cx="9144000" cy="157008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7A08289-F0E7-41C6-AA4E-7F9638148908}"/>
                </a:ext>
              </a:extLst>
            </p:cNvPr>
            <p:cNvGrpSpPr/>
            <p:nvPr userDrawn="1"/>
          </p:nvGrpSpPr>
          <p:grpSpPr>
            <a:xfrm>
              <a:off x="-8164" y="2453972"/>
              <a:ext cx="9144000" cy="1570079"/>
              <a:chOff x="-1885950" y="-3701631"/>
              <a:chExt cx="12192000" cy="1570079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C8FAA8F-B60A-46DD-9B70-0C342EA2E2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 userDrawn="1"/>
            </p:nvGrpSpPr>
            <p:grpSpPr>
              <a:xfrm>
                <a:off x="-1885950" y="-3701631"/>
                <a:ext cx="12192000" cy="1056385"/>
                <a:chOff x="0" y="3348"/>
                <a:chExt cx="12192000" cy="1674182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245F442A-C3BD-4992-8ADB-F6C38D2087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3348"/>
                  <a:ext cx="12192000" cy="167418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85000"/>
                      </a:schemeClr>
                    </a:gs>
                    <a:gs pos="100000">
                      <a:schemeClr val="accent2">
                        <a:lumMod val="8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8">
                  <a:extLst>
                    <a:ext uri="{FF2B5EF4-FFF2-40B4-BE49-F238E27FC236}">
                      <a16:creationId xmlns:a16="http://schemas.microsoft.com/office/drawing/2014/main" id="{891A7688-1CA0-46C1-91C8-DC4D68602D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 userDrawn="1"/>
              </p:nvSpPr>
              <p:spPr>
                <a:xfrm>
                  <a:off x="0" y="849072"/>
                  <a:ext cx="12192000" cy="828458"/>
                </a:xfrm>
                <a:custGeom>
                  <a:avLst/>
                  <a:gdLst>
                    <a:gd name="connsiteX0" fmla="*/ 0 w 12192000"/>
                    <a:gd name="connsiteY0" fmla="*/ 0 h 828444"/>
                    <a:gd name="connsiteX1" fmla="*/ 12192000 w 12192000"/>
                    <a:gd name="connsiteY1" fmla="*/ 0 h 828444"/>
                    <a:gd name="connsiteX2" fmla="*/ 12192000 w 12192000"/>
                    <a:gd name="connsiteY2" fmla="*/ 828444 h 828444"/>
                    <a:gd name="connsiteX3" fmla="*/ 0 w 12192000"/>
                    <a:gd name="connsiteY3" fmla="*/ 828444 h 828444"/>
                    <a:gd name="connsiteX4" fmla="*/ 0 w 12192000"/>
                    <a:gd name="connsiteY4" fmla="*/ 0 h 828444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14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  <a:gd name="connsiteX0" fmla="*/ 0 w 12192000"/>
                    <a:gd name="connsiteY0" fmla="*/ 14 h 828458"/>
                    <a:gd name="connsiteX1" fmla="*/ 4012163 w 12192000"/>
                    <a:gd name="connsiteY1" fmla="*/ 494536 h 828458"/>
                    <a:gd name="connsiteX2" fmla="*/ 12192000 w 12192000"/>
                    <a:gd name="connsiteY2" fmla="*/ 522528 h 828458"/>
                    <a:gd name="connsiteX3" fmla="*/ 12192000 w 12192000"/>
                    <a:gd name="connsiteY3" fmla="*/ 828458 h 828458"/>
                    <a:gd name="connsiteX4" fmla="*/ 0 w 12192000"/>
                    <a:gd name="connsiteY4" fmla="*/ 828458 h 828458"/>
                    <a:gd name="connsiteX5" fmla="*/ 0 w 12192000"/>
                    <a:gd name="connsiteY5" fmla="*/ 14 h 828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192000" h="828458">
                      <a:moveTo>
                        <a:pt x="0" y="14"/>
                      </a:moveTo>
                      <a:cubicBezTo>
                        <a:pt x="1250302" y="-3096"/>
                        <a:pt x="2761861" y="497646"/>
                        <a:pt x="4012163" y="494536"/>
                      </a:cubicBezTo>
                      <a:cubicBezTo>
                        <a:pt x="6738775" y="503867"/>
                        <a:pt x="8252409" y="-569154"/>
                        <a:pt x="12192000" y="522528"/>
                      </a:cubicBezTo>
                      <a:lnTo>
                        <a:pt x="12192000" y="828458"/>
                      </a:lnTo>
                      <a:lnTo>
                        <a:pt x="0" y="82845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2">
                        <a:lumMod val="9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498AF00B-DB30-4C04-B397-CE0C4F90C9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 flipV="1">
                <a:off x="-1885950" y="-2654297"/>
                <a:ext cx="12192000" cy="522745"/>
              </a:xfrm>
              <a:custGeom>
                <a:avLst/>
                <a:gdLst>
                  <a:gd name="connsiteX0" fmla="*/ 0 w 12192000"/>
                  <a:gd name="connsiteY0" fmla="*/ 0 h 828444"/>
                  <a:gd name="connsiteX1" fmla="*/ 12192000 w 12192000"/>
                  <a:gd name="connsiteY1" fmla="*/ 0 h 828444"/>
                  <a:gd name="connsiteX2" fmla="*/ 12192000 w 12192000"/>
                  <a:gd name="connsiteY2" fmla="*/ 828444 h 828444"/>
                  <a:gd name="connsiteX3" fmla="*/ 0 w 12192000"/>
                  <a:gd name="connsiteY3" fmla="*/ 828444 h 828444"/>
                  <a:gd name="connsiteX4" fmla="*/ 0 w 12192000"/>
                  <a:gd name="connsiteY4" fmla="*/ 0 h 828444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14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  <a:gd name="connsiteX0" fmla="*/ 0 w 12192000"/>
                  <a:gd name="connsiteY0" fmla="*/ 14 h 828458"/>
                  <a:gd name="connsiteX1" fmla="*/ 4012163 w 12192000"/>
                  <a:gd name="connsiteY1" fmla="*/ 494536 h 828458"/>
                  <a:gd name="connsiteX2" fmla="*/ 12192000 w 12192000"/>
                  <a:gd name="connsiteY2" fmla="*/ 522528 h 828458"/>
                  <a:gd name="connsiteX3" fmla="*/ 12192000 w 12192000"/>
                  <a:gd name="connsiteY3" fmla="*/ 828458 h 828458"/>
                  <a:gd name="connsiteX4" fmla="*/ 0 w 12192000"/>
                  <a:gd name="connsiteY4" fmla="*/ 828458 h 828458"/>
                  <a:gd name="connsiteX5" fmla="*/ 0 w 12192000"/>
                  <a:gd name="connsiteY5" fmla="*/ 14 h 82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828458">
                    <a:moveTo>
                      <a:pt x="0" y="14"/>
                    </a:moveTo>
                    <a:cubicBezTo>
                      <a:pt x="1250302" y="-3096"/>
                      <a:pt x="2761861" y="497646"/>
                      <a:pt x="4012163" y="494536"/>
                    </a:cubicBezTo>
                    <a:cubicBezTo>
                      <a:pt x="6738775" y="503867"/>
                      <a:pt x="8252409" y="-569154"/>
                      <a:pt x="12192000" y="522528"/>
                    </a:cubicBezTo>
                    <a:lnTo>
                      <a:pt x="12192000" y="828458"/>
                    </a:lnTo>
                    <a:lnTo>
                      <a:pt x="0" y="828458"/>
                    </a:lnTo>
                    <a:lnTo>
                      <a:pt x="0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0"/>
                    </a:schemeClr>
                  </a:gs>
                  <a:gs pos="100000">
                    <a:schemeClr val="accent2">
                      <a:lumMod val="9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E94BE3-0B4F-4ABF-9E23-BF3148112748}"/>
                </a:ext>
              </a:extLst>
            </p:cNvPr>
            <p:cNvSpPr/>
            <p:nvPr userDrawn="1"/>
          </p:nvSpPr>
          <p:spPr>
            <a:xfrm>
              <a:off x="-8164" y="2453972"/>
              <a:ext cx="9144000" cy="157008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871E7-F275-44EB-B044-3D68E525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07A6-12C1-4844-901C-85CC8E8EA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8547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5E2F1-8F2C-4642-9882-9665861F8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78838" y="6356350"/>
            <a:ext cx="778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F7C2-0785-4537-8FDD-A5A4E702C3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A04B6-E35C-4ECA-838F-12598E89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5813"/>
            <a:ext cx="10515600" cy="4121150"/>
          </a:xfrm>
          <a:prstGeom prst="rect">
            <a:avLst/>
          </a:prstGeom>
        </p:spPr>
        <p:txBody>
          <a:bodyPr vert="horz" lIns="91440" tIns="182880" rIns="91440" bIns="9144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940D2E4-34EC-4341-AEA7-7EA9F86D92FC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561374" y="6356350"/>
            <a:ext cx="1466830" cy="365760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3D30FB5-BFFF-4A66-9A4C-12B5F81E09D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63796" y="6356350"/>
            <a:ext cx="570338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6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4" r:id="rId6"/>
    <p:sldLayoutId id="2147483656" r:id="rId7"/>
    <p:sldLayoutId id="2147483668" r:id="rId8"/>
    <p:sldLayoutId id="2147483655" r:id="rId9"/>
    <p:sldLayoutId id="2147483667" r:id="rId10"/>
    <p:sldLayoutId id="2147483661" r:id="rId11"/>
    <p:sldLayoutId id="2147483663" r:id="rId12"/>
    <p:sldLayoutId id="2147483662" r:id="rId13"/>
    <p:sldLayoutId id="2147483670" r:id="rId14"/>
    <p:sldLayoutId id="214748366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Roboto Slab" pitchFamily="2" charset="0"/>
          <a:ea typeface="Roboto Slab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3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5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ntsquirrel.com/fonts/chivo" TargetMode="External"/><Relationship Id="rId2" Type="http://schemas.openxmlformats.org/officeDocument/2006/relationships/hyperlink" Target="https://www.fontsquirrel.com/fonts/roboto-slab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googledocs/status/7300872401566433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D491-B646-4682-89B1-C00CB82A6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B0128-70F4-4BC3-8690-3C4CED1EE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Your Presentation Subtitle, Date or Location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1859283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AB561B-27F1-4B33-AEA0-69712E6A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BC1B8F-68ED-4DFB-B5F3-A16E4BE4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diagrams to explain your ideas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FDA39-61A2-49EC-99A7-D4F8EF9C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10</a:t>
            </a:fld>
            <a:endParaRPr lang="en-US"/>
          </a:p>
        </p:txBody>
      </p:sp>
      <p:cxnSp>
        <p:nvCxnSpPr>
          <p:cNvPr id="6" name="Google Shape;232;p24">
            <a:extLst>
              <a:ext uri="{FF2B5EF4-FFF2-40B4-BE49-F238E27FC236}">
                <a16:creationId xmlns:a16="http://schemas.microsoft.com/office/drawing/2014/main" id="{FA6696AE-6457-46D7-BE03-FE5FD0B4CC1B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-5400000" flipH="1">
            <a:off x="6860075" y="2359531"/>
            <a:ext cx="574500" cy="17703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rgbClr val="A6D683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7" name="Google Shape;235;p24">
            <a:extLst>
              <a:ext uri="{FF2B5EF4-FFF2-40B4-BE49-F238E27FC236}">
                <a16:creationId xmlns:a16="http://schemas.microsoft.com/office/drawing/2014/main" id="{9B1B0DE0-7015-440A-8995-F570DBA2B8AC}"/>
              </a:ext>
            </a:extLst>
          </p:cNvPr>
          <p:cNvCxnSpPr>
            <a:stCxn id="13" idx="2"/>
            <a:endCxn id="17" idx="0"/>
          </p:cNvCxnSpPr>
          <p:nvPr/>
        </p:nvCxnSpPr>
        <p:spPr>
          <a:xfrm rot="-5400000" flipH="1">
            <a:off x="4559075" y="4049069"/>
            <a:ext cx="711000" cy="845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A6D683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8" name="Google Shape;238;p24">
            <a:extLst>
              <a:ext uri="{FF2B5EF4-FFF2-40B4-BE49-F238E27FC236}">
                <a16:creationId xmlns:a16="http://schemas.microsoft.com/office/drawing/2014/main" id="{B5640AA0-F1E7-49DE-B7AF-64F9B3A762D0}"/>
              </a:ext>
            </a:extLst>
          </p:cNvPr>
          <p:cNvCxnSpPr>
            <a:stCxn id="18" idx="0"/>
            <a:endCxn id="13" idx="2"/>
          </p:cNvCxnSpPr>
          <p:nvPr/>
        </p:nvCxnSpPr>
        <p:spPr>
          <a:xfrm rot="-5400000">
            <a:off x="3713825" y="4049069"/>
            <a:ext cx="711000" cy="845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A6D683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9" name="Google Shape;240;p24">
            <a:extLst>
              <a:ext uri="{FF2B5EF4-FFF2-40B4-BE49-F238E27FC236}">
                <a16:creationId xmlns:a16="http://schemas.microsoft.com/office/drawing/2014/main" id="{A07F66CB-8742-434D-9404-139549F2C5C4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rot="-5400000" flipH="1">
            <a:off x="8099675" y="4049069"/>
            <a:ext cx="711000" cy="845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A6D683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0" name="Google Shape;242;p24">
            <a:extLst>
              <a:ext uri="{FF2B5EF4-FFF2-40B4-BE49-F238E27FC236}">
                <a16:creationId xmlns:a16="http://schemas.microsoft.com/office/drawing/2014/main" id="{AFA5B322-B362-402C-940A-BBAADF9D6103}"/>
              </a:ext>
            </a:extLst>
          </p:cNvPr>
          <p:cNvCxnSpPr>
            <a:stCxn id="16" idx="0"/>
            <a:endCxn id="14" idx="2"/>
          </p:cNvCxnSpPr>
          <p:nvPr/>
        </p:nvCxnSpPr>
        <p:spPr>
          <a:xfrm rot="-5400000">
            <a:off x="7254425" y="4049069"/>
            <a:ext cx="711000" cy="845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A6D683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1" name="Google Shape;244;p24">
            <a:extLst>
              <a:ext uri="{FF2B5EF4-FFF2-40B4-BE49-F238E27FC236}">
                <a16:creationId xmlns:a16="http://schemas.microsoft.com/office/drawing/2014/main" id="{306CFAD3-B252-4CB0-B79A-4E99E0814128}"/>
              </a:ext>
            </a:extLst>
          </p:cNvPr>
          <p:cNvCxnSpPr>
            <a:stCxn id="13" idx="0"/>
            <a:endCxn id="12" idx="2"/>
          </p:cNvCxnSpPr>
          <p:nvPr/>
        </p:nvCxnSpPr>
        <p:spPr>
          <a:xfrm rot="-5400000">
            <a:off x="5089775" y="2359469"/>
            <a:ext cx="574500" cy="1770300"/>
          </a:xfrm>
          <a:prstGeom prst="bentConnector3">
            <a:avLst>
              <a:gd name="adj1" fmla="val 49995"/>
            </a:avLst>
          </a:prstGeom>
          <a:noFill/>
          <a:ln w="9525" cap="flat" cmpd="sng">
            <a:solidFill>
              <a:srgbClr val="A6D683"/>
            </a:solidFill>
            <a:prstDash val="solid"/>
            <a:round/>
            <a:headEnd type="diamond" w="med" len="med"/>
            <a:tailEnd type="diamond" w="med" len="med"/>
          </a:ln>
        </p:spPr>
      </p:cxnSp>
      <p:sp>
        <p:nvSpPr>
          <p:cNvPr id="12" name="Google Shape;233;p24">
            <a:extLst>
              <a:ext uri="{FF2B5EF4-FFF2-40B4-BE49-F238E27FC236}">
                <a16:creationId xmlns:a16="http://schemas.microsoft.com/office/drawing/2014/main" id="{57DE68F6-D8FD-4590-B129-94274936FB02}"/>
              </a:ext>
            </a:extLst>
          </p:cNvPr>
          <p:cNvSpPr txBox="1"/>
          <p:nvPr/>
        </p:nvSpPr>
        <p:spPr>
          <a:xfrm>
            <a:off x="5493125" y="2373031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3" name="Google Shape;236;p24">
            <a:extLst>
              <a:ext uri="{FF2B5EF4-FFF2-40B4-BE49-F238E27FC236}">
                <a16:creationId xmlns:a16="http://schemas.microsoft.com/office/drawing/2014/main" id="{31C54EBE-E159-4067-9864-C27D315FBEC9}"/>
              </a:ext>
            </a:extLst>
          </p:cNvPr>
          <p:cNvSpPr txBox="1"/>
          <p:nvPr/>
        </p:nvSpPr>
        <p:spPr>
          <a:xfrm>
            <a:off x="3722825" y="3531869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4" name="Google Shape;234;p24">
            <a:extLst>
              <a:ext uri="{FF2B5EF4-FFF2-40B4-BE49-F238E27FC236}">
                <a16:creationId xmlns:a16="http://schemas.microsoft.com/office/drawing/2014/main" id="{B2F385D2-C48F-4153-AA59-5DDF75651CEC}"/>
              </a:ext>
            </a:extLst>
          </p:cNvPr>
          <p:cNvSpPr txBox="1"/>
          <p:nvPr/>
        </p:nvSpPr>
        <p:spPr>
          <a:xfrm>
            <a:off x="7263425" y="3531869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5" name="Google Shape;241;p24">
            <a:extLst>
              <a:ext uri="{FF2B5EF4-FFF2-40B4-BE49-F238E27FC236}">
                <a16:creationId xmlns:a16="http://schemas.microsoft.com/office/drawing/2014/main" id="{B5204228-304D-469A-9E8C-0ECB45E41865}"/>
              </a:ext>
            </a:extLst>
          </p:cNvPr>
          <p:cNvSpPr txBox="1"/>
          <p:nvPr/>
        </p:nvSpPr>
        <p:spPr>
          <a:xfrm>
            <a:off x="8108675" y="4827269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6" name="Google Shape;243;p24">
            <a:extLst>
              <a:ext uri="{FF2B5EF4-FFF2-40B4-BE49-F238E27FC236}">
                <a16:creationId xmlns:a16="http://schemas.microsoft.com/office/drawing/2014/main" id="{04780800-F996-40D5-AF8B-8DF07FA20149}"/>
              </a:ext>
            </a:extLst>
          </p:cNvPr>
          <p:cNvSpPr txBox="1"/>
          <p:nvPr/>
        </p:nvSpPr>
        <p:spPr>
          <a:xfrm>
            <a:off x="6418175" y="4827269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7" name="Google Shape;237;p24">
            <a:extLst>
              <a:ext uri="{FF2B5EF4-FFF2-40B4-BE49-F238E27FC236}">
                <a16:creationId xmlns:a16="http://schemas.microsoft.com/office/drawing/2014/main" id="{279B7864-0242-46CD-85E6-E6D22E19E29D}"/>
              </a:ext>
            </a:extLst>
          </p:cNvPr>
          <p:cNvSpPr txBox="1"/>
          <p:nvPr/>
        </p:nvSpPr>
        <p:spPr>
          <a:xfrm>
            <a:off x="4568075" y="4827269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8" name="Google Shape;239;p24">
            <a:extLst>
              <a:ext uri="{FF2B5EF4-FFF2-40B4-BE49-F238E27FC236}">
                <a16:creationId xmlns:a16="http://schemas.microsoft.com/office/drawing/2014/main" id="{068544C1-29F3-4947-B7D7-DDEBD4271DAF}"/>
              </a:ext>
            </a:extLst>
          </p:cNvPr>
          <p:cNvSpPr txBox="1"/>
          <p:nvPr/>
        </p:nvSpPr>
        <p:spPr>
          <a:xfrm>
            <a:off x="2877575" y="4827269"/>
            <a:ext cx="15381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Lorem Ipsum</a:t>
            </a:r>
            <a:endParaRPr sz="100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</p:spTree>
    <p:extLst>
      <p:ext uri="{BB962C8B-B14F-4D97-AF65-F5344CB8AC3E}">
        <p14:creationId xmlns:p14="http://schemas.microsoft.com/office/powerpoint/2010/main" val="388635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494ABD-B5AB-4FEE-9EE8-2EC64548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2E13D4-B55C-446D-A56A-254F226E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tables to compare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74B29-F2F3-4604-8306-2E9DA7AF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Google Shape;250;p25">
            <a:extLst>
              <a:ext uri="{FF2B5EF4-FFF2-40B4-BE49-F238E27FC236}">
                <a16:creationId xmlns:a16="http://schemas.microsoft.com/office/drawing/2014/main" id="{4A1BDFFC-4605-437D-AF43-A9E22C2D53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912886"/>
              </p:ext>
            </p:extLst>
          </p:nvPr>
        </p:nvGraphicFramePr>
        <p:xfrm>
          <a:off x="3352800" y="2702269"/>
          <a:ext cx="5486400" cy="26425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0001A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</a:t>
                      </a:r>
                      <a:endParaRPr sz="1100"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0001A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B</a:t>
                      </a:r>
                      <a:endParaRPr sz="1100"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0001A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C</a:t>
                      </a:r>
                      <a:endParaRPr sz="1100"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6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0001A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Yellow</a:t>
                      </a:r>
                      <a:endParaRPr sz="1100"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10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20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7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6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0001A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Blue</a:t>
                      </a:r>
                      <a:endParaRPr sz="1100"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30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15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10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6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0001A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Orange</a:t>
                      </a:r>
                      <a:endParaRPr sz="1100">
                        <a:solidFill>
                          <a:srgbClr val="00001A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5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24</a:t>
                      </a:r>
                      <a:endParaRPr sz="180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1A"/>
                          </a:solidFill>
                          <a:latin typeface="Chivo"/>
                          <a:ea typeface="Chivo"/>
                          <a:cs typeface="Chivo"/>
                          <a:sym typeface="Chivo"/>
                        </a:rPr>
                        <a:t>16</a:t>
                      </a:r>
                      <a:endParaRPr sz="1800" dirty="0">
                        <a:solidFill>
                          <a:srgbClr val="00001A"/>
                        </a:solidFill>
                        <a:latin typeface="Chivo"/>
                        <a:ea typeface="Chivo"/>
                        <a:cs typeface="Chivo"/>
                        <a:sym typeface="Chiv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B3C2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B3C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83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6287C4-E81B-489C-B736-2479BE6D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0A2D63-E22E-455F-A510-CFDFC6B4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3BD982-926F-41F7-AB2B-7B5AE157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Want big impact? Use big image.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F7363E-57AD-4AF1-A9B0-A83C4A98F9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9668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032D3A-FEA9-48B0-8C91-683B7736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713269-B4B8-49F7-8484-A643F3D6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E5A8BD-D89A-4D9C-8A7F-9DBA1CF5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Maps</a:t>
            </a:r>
          </a:p>
        </p:txBody>
      </p:sp>
      <p:sp>
        <p:nvSpPr>
          <p:cNvPr id="7" name="Google Shape;256;p26">
            <a:extLst>
              <a:ext uri="{FF2B5EF4-FFF2-40B4-BE49-F238E27FC236}">
                <a16:creationId xmlns:a16="http://schemas.microsoft.com/office/drawing/2014/main" id="{2A3EA4EA-CA63-405A-BB0D-C0AF16B18A99}"/>
              </a:ext>
            </a:extLst>
          </p:cNvPr>
          <p:cNvSpPr/>
          <p:nvPr/>
        </p:nvSpPr>
        <p:spPr>
          <a:xfrm>
            <a:off x="2227708" y="713610"/>
            <a:ext cx="8229600" cy="3920400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58;p26">
            <a:extLst>
              <a:ext uri="{FF2B5EF4-FFF2-40B4-BE49-F238E27FC236}">
                <a16:creationId xmlns:a16="http://schemas.microsoft.com/office/drawing/2014/main" id="{3464846D-C145-4D19-8125-076E0FF5733D}"/>
              </a:ext>
            </a:extLst>
          </p:cNvPr>
          <p:cNvSpPr/>
          <p:nvPr/>
        </p:nvSpPr>
        <p:spPr>
          <a:xfrm>
            <a:off x="3480105" y="1460039"/>
            <a:ext cx="648600" cy="2040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FFFFFF"/>
          </a:solidFill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our office</a:t>
            </a:r>
            <a:endParaRPr sz="800" dirty="0">
              <a:solidFill>
                <a:srgbClr val="00001A"/>
              </a:solidFill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9" name="Google Shape;260;p26">
            <a:extLst>
              <a:ext uri="{FF2B5EF4-FFF2-40B4-BE49-F238E27FC236}">
                <a16:creationId xmlns:a16="http://schemas.microsoft.com/office/drawing/2014/main" id="{ECAAF0E9-9936-4974-AF2F-A74C0C74FE92}"/>
              </a:ext>
            </a:extLst>
          </p:cNvPr>
          <p:cNvSpPr/>
          <p:nvPr/>
        </p:nvSpPr>
        <p:spPr>
          <a:xfrm>
            <a:off x="2889283" y="2009839"/>
            <a:ext cx="116100" cy="116100"/>
          </a:xfrm>
          <a:prstGeom prst="diamond">
            <a:avLst/>
          </a:prstGeom>
          <a:solidFill>
            <a:srgbClr val="FFFFFF"/>
          </a:solidFill>
          <a:ln w="9525" cap="flat" cmpd="sng">
            <a:solidFill>
              <a:srgbClr val="A6D68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42863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261;p26">
            <a:extLst>
              <a:ext uri="{FF2B5EF4-FFF2-40B4-BE49-F238E27FC236}">
                <a16:creationId xmlns:a16="http://schemas.microsoft.com/office/drawing/2014/main" id="{6D0BA5D2-0B6D-4BFF-AD0C-922AADE9B0C9}"/>
              </a:ext>
            </a:extLst>
          </p:cNvPr>
          <p:cNvSpPr/>
          <p:nvPr/>
        </p:nvSpPr>
        <p:spPr>
          <a:xfrm>
            <a:off x="4647208" y="3600689"/>
            <a:ext cx="116100" cy="116100"/>
          </a:xfrm>
          <a:prstGeom prst="diamond">
            <a:avLst/>
          </a:prstGeom>
          <a:solidFill>
            <a:srgbClr val="FFFFFF"/>
          </a:solidFill>
          <a:ln w="9525" cap="flat" cmpd="sng">
            <a:solidFill>
              <a:srgbClr val="A6D68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42863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262;p26">
            <a:extLst>
              <a:ext uri="{FF2B5EF4-FFF2-40B4-BE49-F238E27FC236}">
                <a16:creationId xmlns:a16="http://schemas.microsoft.com/office/drawing/2014/main" id="{AE949762-9750-4866-A103-6CBCD332DB04}"/>
              </a:ext>
            </a:extLst>
          </p:cNvPr>
          <p:cNvSpPr/>
          <p:nvPr/>
        </p:nvSpPr>
        <p:spPr>
          <a:xfrm>
            <a:off x="5642333" y="1776539"/>
            <a:ext cx="116100" cy="116100"/>
          </a:xfrm>
          <a:prstGeom prst="diamond">
            <a:avLst/>
          </a:prstGeom>
          <a:solidFill>
            <a:srgbClr val="FFFFFF"/>
          </a:solidFill>
          <a:ln w="9525" cap="flat" cmpd="sng">
            <a:solidFill>
              <a:srgbClr val="A6D68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42863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63;p26">
            <a:extLst>
              <a:ext uri="{FF2B5EF4-FFF2-40B4-BE49-F238E27FC236}">
                <a16:creationId xmlns:a16="http://schemas.microsoft.com/office/drawing/2014/main" id="{75633CEC-1D02-45BD-A84C-0036C2C3FD1E}"/>
              </a:ext>
            </a:extLst>
          </p:cNvPr>
          <p:cNvSpPr/>
          <p:nvPr/>
        </p:nvSpPr>
        <p:spPr>
          <a:xfrm>
            <a:off x="6383183" y="3956339"/>
            <a:ext cx="116100" cy="116100"/>
          </a:xfrm>
          <a:prstGeom prst="diamond">
            <a:avLst/>
          </a:prstGeom>
          <a:solidFill>
            <a:srgbClr val="FFFFFF"/>
          </a:solidFill>
          <a:ln w="9525" cap="flat" cmpd="sng">
            <a:solidFill>
              <a:srgbClr val="A6D68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42863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264;p26">
            <a:extLst>
              <a:ext uri="{FF2B5EF4-FFF2-40B4-BE49-F238E27FC236}">
                <a16:creationId xmlns:a16="http://schemas.microsoft.com/office/drawing/2014/main" id="{F4CFC85E-47BE-456B-9794-EB31A8475CC1}"/>
              </a:ext>
            </a:extLst>
          </p:cNvPr>
          <p:cNvSpPr/>
          <p:nvPr/>
        </p:nvSpPr>
        <p:spPr>
          <a:xfrm>
            <a:off x="8526133" y="2307064"/>
            <a:ext cx="116100" cy="116100"/>
          </a:xfrm>
          <a:prstGeom prst="diamond">
            <a:avLst/>
          </a:prstGeom>
          <a:solidFill>
            <a:srgbClr val="FFFFFF"/>
          </a:solidFill>
          <a:ln w="9525" cap="flat" cmpd="sng">
            <a:solidFill>
              <a:srgbClr val="A6D68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42863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265;p26">
            <a:extLst>
              <a:ext uri="{FF2B5EF4-FFF2-40B4-BE49-F238E27FC236}">
                <a16:creationId xmlns:a16="http://schemas.microsoft.com/office/drawing/2014/main" id="{DDE67261-33A1-44A6-830C-25938829E525}"/>
              </a:ext>
            </a:extLst>
          </p:cNvPr>
          <p:cNvSpPr/>
          <p:nvPr/>
        </p:nvSpPr>
        <p:spPr>
          <a:xfrm>
            <a:off x="9165283" y="3956339"/>
            <a:ext cx="116100" cy="116100"/>
          </a:xfrm>
          <a:prstGeom prst="diamond">
            <a:avLst/>
          </a:prstGeom>
          <a:solidFill>
            <a:srgbClr val="FFFFFF"/>
          </a:solidFill>
          <a:ln w="9525" cap="flat" cmpd="sng">
            <a:solidFill>
              <a:srgbClr val="A6D68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42863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826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AC873E-F508-47B8-80BD-0E198F7F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8565E-C0DF-45C7-B821-578EA011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78EB3B-2827-48D2-B660-CFF6E8E1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Mobile project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5C34293-3603-49F3-B9E6-DA36845B21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B34AA-B655-4EE3-BC01-CDBECCC2F7C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Show and explain your web, app or software projects using these gadget templates.</a:t>
            </a:r>
          </a:p>
        </p:txBody>
      </p:sp>
    </p:spTree>
    <p:extLst>
      <p:ext uri="{BB962C8B-B14F-4D97-AF65-F5344CB8AC3E}">
        <p14:creationId xmlns:p14="http://schemas.microsoft.com/office/powerpoint/2010/main" val="2502529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AC873E-F508-47B8-80BD-0E198F7F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8565E-C0DF-45C7-B821-578EA011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78EB3B-2827-48D2-B660-CFF6E8E1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Tablet project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CBEABA9-D520-4F7C-A887-79E7F4344E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B34AA-B655-4EE3-BC01-CDBECCC2F7C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Show and explain your web, app or software projects using these gadget templates.</a:t>
            </a:r>
          </a:p>
        </p:txBody>
      </p:sp>
    </p:spTree>
    <p:extLst>
      <p:ext uri="{BB962C8B-B14F-4D97-AF65-F5344CB8AC3E}">
        <p14:creationId xmlns:p14="http://schemas.microsoft.com/office/powerpoint/2010/main" val="1901337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53D46D-4322-464F-A788-E09CC0896B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AC873E-F508-47B8-80BD-0E198F7F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8565E-C0DF-45C7-B821-578EA011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78EB3B-2827-48D2-B660-CFF6E8E1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project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B34AA-B655-4EE3-BC01-CDBECCC2F7C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Show and explain your web, app or software projects using these gadget templates.</a:t>
            </a:r>
          </a:p>
        </p:txBody>
      </p:sp>
    </p:spTree>
    <p:extLst>
      <p:ext uri="{BB962C8B-B14F-4D97-AF65-F5344CB8AC3E}">
        <p14:creationId xmlns:p14="http://schemas.microsoft.com/office/powerpoint/2010/main" val="807386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D99BC-B257-413A-B065-4FE0479B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34FE8-5CE2-4C5E-8D4D-66594873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EEB82D-00F3-4E02-9AA0-60EF9698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gadget template images</a:t>
            </a:r>
          </a:p>
        </p:txBody>
      </p:sp>
      <p:grpSp>
        <p:nvGrpSpPr>
          <p:cNvPr id="9" name="Google Shape;340;p32">
            <a:extLst>
              <a:ext uri="{FF2B5EF4-FFF2-40B4-BE49-F238E27FC236}">
                <a16:creationId xmlns:a16="http://schemas.microsoft.com/office/drawing/2014/main" id="{CBA8F28D-08F8-48FC-B2D5-1F5F16765C7D}"/>
              </a:ext>
            </a:extLst>
          </p:cNvPr>
          <p:cNvGrpSpPr/>
          <p:nvPr/>
        </p:nvGrpSpPr>
        <p:grpSpPr>
          <a:xfrm>
            <a:off x="778551" y="505684"/>
            <a:ext cx="2119546" cy="4396359"/>
            <a:chOff x="2547150" y="238125"/>
            <a:chExt cx="2525675" cy="5238750"/>
          </a:xfrm>
        </p:grpSpPr>
        <p:sp>
          <p:nvSpPr>
            <p:cNvPr id="10" name="Google Shape;341;p32">
              <a:extLst>
                <a:ext uri="{FF2B5EF4-FFF2-40B4-BE49-F238E27FC236}">
                  <a16:creationId xmlns:a16="http://schemas.microsoft.com/office/drawing/2014/main" id="{C252B150-740B-4690-B2D9-A9C7A9713A1F}"/>
                </a:ext>
              </a:extLst>
            </p:cNvPr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9525" dir="5400000" algn="bl" rotWithShape="0">
                <a:srgbClr val="00001A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42;p32">
              <a:extLst>
                <a:ext uri="{FF2B5EF4-FFF2-40B4-BE49-F238E27FC236}">
                  <a16:creationId xmlns:a16="http://schemas.microsoft.com/office/drawing/2014/main" id="{4306EEBF-FF82-45A1-9A4D-727515B701AF}"/>
                </a:ext>
              </a:extLst>
            </p:cNvPr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43;p32">
              <a:extLst>
                <a:ext uri="{FF2B5EF4-FFF2-40B4-BE49-F238E27FC236}">
                  <a16:creationId xmlns:a16="http://schemas.microsoft.com/office/drawing/2014/main" id="{213C4416-C1A8-459F-9645-902F1ADFDDE8}"/>
                </a:ext>
              </a:extLst>
            </p:cNvPr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44;p32">
              <a:extLst>
                <a:ext uri="{FF2B5EF4-FFF2-40B4-BE49-F238E27FC236}">
                  <a16:creationId xmlns:a16="http://schemas.microsoft.com/office/drawing/2014/main" id="{30FE676A-4759-4150-8BB2-36B361C54C37}"/>
                </a:ext>
              </a:extLst>
            </p:cNvPr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351;p33">
            <a:extLst>
              <a:ext uri="{FF2B5EF4-FFF2-40B4-BE49-F238E27FC236}">
                <a16:creationId xmlns:a16="http://schemas.microsoft.com/office/drawing/2014/main" id="{85097AB7-F744-480E-BD8B-28F314A7F9CC}"/>
              </a:ext>
            </a:extLst>
          </p:cNvPr>
          <p:cNvGrpSpPr/>
          <p:nvPr/>
        </p:nvGrpSpPr>
        <p:grpSpPr>
          <a:xfrm>
            <a:off x="3743665" y="517246"/>
            <a:ext cx="2736410" cy="4222433"/>
            <a:chOff x="2112475" y="238125"/>
            <a:chExt cx="3395050" cy="5238750"/>
          </a:xfrm>
        </p:grpSpPr>
        <p:sp>
          <p:nvSpPr>
            <p:cNvPr id="15" name="Google Shape;352;p33">
              <a:extLst>
                <a:ext uri="{FF2B5EF4-FFF2-40B4-BE49-F238E27FC236}">
                  <a16:creationId xmlns:a16="http://schemas.microsoft.com/office/drawing/2014/main" id="{511DBC47-6F38-46DF-94BA-9432494DD027}"/>
                </a:ext>
              </a:extLst>
            </p:cNvPr>
            <p:cNvSpPr/>
            <p:nvPr/>
          </p:nvSpPr>
          <p:spPr>
            <a:xfrm>
              <a:off x="2112475" y="238125"/>
              <a:ext cx="3395050" cy="5238750"/>
            </a:xfrm>
            <a:custGeom>
              <a:avLst/>
              <a:gdLst/>
              <a:ahLst/>
              <a:cxnLst/>
              <a:rect l="l" t="t" r="r" b="b"/>
              <a:pathLst>
                <a:path w="135802" h="209550" extrusionOk="0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9525" dir="5400000" algn="bl" rotWithShape="0">
                <a:srgbClr val="00001A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53;p33">
              <a:extLst>
                <a:ext uri="{FF2B5EF4-FFF2-40B4-BE49-F238E27FC236}">
                  <a16:creationId xmlns:a16="http://schemas.microsoft.com/office/drawing/2014/main" id="{CE9FDD9D-B377-4277-8114-2FF29F53CDAD}"/>
                </a:ext>
              </a:extLst>
            </p:cNvPr>
            <p:cNvSpPr/>
            <p:nvPr/>
          </p:nvSpPr>
          <p:spPr>
            <a:xfrm>
              <a:off x="3671350" y="5147100"/>
              <a:ext cx="279175" cy="179900"/>
            </a:xfrm>
            <a:custGeom>
              <a:avLst/>
              <a:gdLst/>
              <a:ahLst/>
              <a:cxnLst/>
              <a:rect l="l" t="t" r="r" b="b"/>
              <a:pathLst>
                <a:path w="11167" h="7196" extrusionOk="0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4;p33">
              <a:extLst>
                <a:ext uri="{FF2B5EF4-FFF2-40B4-BE49-F238E27FC236}">
                  <a16:creationId xmlns:a16="http://schemas.microsoft.com/office/drawing/2014/main" id="{084EEDAF-1998-4F01-A8FE-E11682BC0A44}"/>
                </a:ext>
              </a:extLst>
            </p:cNvPr>
            <p:cNvSpPr/>
            <p:nvPr/>
          </p:nvSpPr>
          <p:spPr>
            <a:xfrm>
              <a:off x="3650725" y="446100"/>
              <a:ext cx="54375" cy="54350"/>
            </a:xfrm>
            <a:custGeom>
              <a:avLst/>
              <a:gdLst/>
              <a:ahLst/>
              <a:cxnLst/>
              <a:rect l="l" t="t" r="r" b="b"/>
              <a:pathLst>
                <a:path w="2175" h="2174" extrusionOk="0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5;p33">
              <a:extLst>
                <a:ext uri="{FF2B5EF4-FFF2-40B4-BE49-F238E27FC236}">
                  <a16:creationId xmlns:a16="http://schemas.microsoft.com/office/drawing/2014/main" id="{3288A149-3E74-42BE-A7AB-43C4EDF23268}"/>
                </a:ext>
              </a:extLst>
            </p:cNvPr>
            <p:cNvSpPr/>
            <p:nvPr/>
          </p:nvSpPr>
          <p:spPr>
            <a:xfrm>
              <a:off x="3761275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CFD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361;p34">
            <a:extLst>
              <a:ext uri="{FF2B5EF4-FFF2-40B4-BE49-F238E27FC236}">
                <a16:creationId xmlns:a16="http://schemas.microsoft.com/office/drawing/2014/main" id="{F7E28130-86D0-47D1-ACC3-E011351B099E}"/>
              </a:ext>
            </a:extLst>
          </p:cNvPr>
          <p:cNvSpPr/>
          <p:nvPr/>
        </p:nvSpPr>
        <p:spPr>
          <a:xfrm>
            <a:off x="7050076" y="509730"/>
            <a:ext cx="4670928" cy="3636371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032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3B19C3-10B3-44CA-B4BF-88A7C3C4EF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Any questions?</a:t>
            </a:r>
          </a:p>
          <a:p>
            <a:r>
              <a:rPr lang="en-US" dirty="0"/>
              <a:t>Contact me at: @username or user@mail.me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6D679-C466-4AFE-B761-A66A9666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DD97EB-F61D-4F8D-9034-B645E934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38C7E-AA63-456E-A5AF-0178EC56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48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7AD74-8424-40B6-9B28-62C30C6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0B7473F-FD1B-4380-AACD-588BC774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Design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ED8F11-3C32-4FAD-9937-13CB76C8102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This presentation uses the following typographies and colors: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Titles: Roboto Slab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Body copy: </a:t>
            </a:r>
            <a:r>
              <a:rPr lang="en-US" dirty="0" err="1"/>
              <a:t>Chivo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can download the fonts on these pages: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linkClick r:id="rId2"/>
              </a:rPr>
              <a:t>https://www.fontsquirrel.com/fonts/roboto-slab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linkClick r:id="rId3"/>
              </a:rPr>
              <a:t>https://www.fontsquirrel.com/fonts/chivo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1A"/>
                </a:solidFill>
              </a:rPr>
              <a:t>Blue </a:t>
            </a:r>
            <a:r>
              <a:rPr lang="en-US" b="1" dirty="0">
                <a:solidFill>
                  <a:schemeClr val="accent1"/>
                </a:solidFill>
              </a:rPr>
              <a:t>#1F4EAE</a:t>
            </a:r>
            <a:r>
              <a:rPr lang="en-US" dirty="0">
                <a:solidFill>
                  <a:srgbClr val="00001A"/>
                </a:solidFill>
              </a:rPr>
              <a:t> </a:t>
            </a:r>
            <a:r>
              <a:rPr lang="en-US" dirty="0">
                <a:solidFill>
                  <a:srgbClr val="9EB3C2"/>
                </a:solidFill>
              </a:rPr>
              <a:t>/</a:t>
            </a:r>
            <a:r>
              <a:rPr lang="en-US" dirty="0">
                <a:solidFill>
                  <a:srgbClr val="00001A"/>
                </a:solidFill>
              </a:rPr>
              <a:t> Green </a:t>
            </a:r>
            <a:r>
              <a:rPr lang="en-US" b="1" dirty="0">
                <a:solidFill>
                  <a:schemeClr val="accent2"/>
                </a:solidFill>
              </a:rPr>
              <a:t>#0B8F67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9EB3C2"/>
                </a:solidFill>
              </a:rPr>
              <a:t>/</a:t>
            </a:r>
            <a:r>
              <a:rPr lang="en-US" dirty="0">
                <a:solidFill>
                  <a:srgbClr val="00001A"/>
                </a:solidFill>
              </a:rPr>
              <a:t> Gray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#D4D9E4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9EB3C2"/>
                </a:solidFill>
              </a:rPr>
              <a:t>/</a:t>
            </a:r>
            <a:r>
              <a:rPr lang="en-US" dirty="0">
                <a:solidFill>
                  <a:srgbClr val="00001A"/>
                </a:solidFill>
              </a:rPr>
              <a:t> Orange </a:t>
            </a:r>
            <a:r>
              <a:rPr lang="en-US" b="1" dirty="0">
                <a:solidFill>
                  <a:schemeClr val="accent3"/>
                </a:solidFill>
              </a:rPr>
              <a:t>#D34716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6659D-490D-4BE4-9D58-B2C6132B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2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BF55DA-3791-4D31-B54F-D3FB95D6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130D03-F4EC-4A4C-8563-2AE2B6D6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use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8D40B-D95F-483F-9D2A-ED90C96B78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EDIT IN GOOGLE SLIDES</a:t>
            </a:r>
          </a:p>
          <a:p>
            <a:pPr marL="0" indent="0">
              <a:buNone/>
            </a:pPr>
            <a:r>
              <a:rPr lang="en-US" dirty="0"/>
              <a:t>Click on the button under the presentation preview that says, </a:t>
            </a:r>
            <a:r>
              <a:rPr lang="en-US" b="1" dirty="0"/>
              <a:t>"Use as Google Slides Theme"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You will get a copy of this document on your Google Drive and will be able to edit, add or delete slides.</a:t>
            </a:r>
          </a:p>
          <a:p>
            <a:pPr marL="0" indent="0">
              <a:buNone/>
            </a:pPr>
            <a:r>
              <a:rPr lang="en-US" b="1" dirty="0"/>
              <a:t>You must be signed into your Google account.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5F1B1C-FAFD-4DA1-B960-4D0AFFD373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EDIT IN POWERPOINT®</a:t>
            </a:r>
          </a:p>
          <a:p>
            <a:pPr marL="0" indent="0">
              <a:buNone/>
            </a:pPr>
            <a:r>
              <a:rPr lang="en-US" dirty="0"/>
              <a:t>Click on the button under the presentation preview that says, </a:t>
            </a:r>
            <a:r>
              <a:rPr lang="en-US" b="1" dirty="0"/>
              <a:t>"Download as PowerPoint template"</a:t>
            </a:r>
            <a:r>
              <a:rPr lang="en-US" dirty="0"/>
              <a:t>. You will get a .pptx file that you can edit in PowerPoint. </a:t>
            </a:r>
          </a:p>
          <a:p>
            <a:pPr marL="0" indent="0">
              <a:buNone/>
            </a:pPr>
            <a:r>
              <a:rPr lang="en-US" dirty="0"/>
              <a:t>Remember to download and install the fonts used in this presentation (you’ll find the links to the font files needed in the </a:t>
            </a:r>
            <a:r>
              <a:rPr lang="en-US" u="sng" dirty="0"/>
              <a:t>Presentation design slide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B2EE2-E578-46F4-9D87-32CBD31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670DAE4-5FF0-4C70-BB27-35169339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1" name="Google Shape;391;p38"/>
          <p:cNvSpPr txBox="1">
            <a:spLocks noGrp="1"/>
          </p:cNvSpPr>
          <p:nvPr>
            <p:ph sz="half" idx="1"/>
          </p:nvPr>
        </p:nvSpPr>
        <p:spPr/>
        <p:txBody>
          <a:bodyPr/>
          <a:lstStyle/>
          <a:p>
            <a:br>
              <a:rPr lang="en" dirty="0"/>
            </a:br>
            <a:br>
              <a:rPr lang="en" dirty="0"/>
            </a:br>
            <a:br>
              <a:rPr lang="en" dirty="0"/>
            </a:br>
            <a:endParaRPr lang="e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AEE24B9-7E5F-42DE-A84C-4E26328CA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32971" y="393769"/>
            <a:ext cx="3330125" cy="2956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Icons are editable shapes.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means that you can:</a:t>
            </a:r>
          </a:p>
          <a:p>
            <a:r>
              <a:rPr lang="en-US" dirty="0"/>
              <a:t>Resize them without losing quality.</a:t>
            </a:r>
          </a:p>
          <a:p>
            <a:r>
              <a:rPr lang="en-US" dirty="0"/>
              <a:t>Change fill color and opacity.</a:t>
            </a:r>
          </a:p>
          <a:p>
            <a:r>
              <a:rPr lang="en-US" dirty="0"/>
              <a:t>Change line color, width and style.</a:t>
            </a:r>
          </a:p>
          <a:p>
            <a:pPr marL="0" indent="0">
              <a:buNone/>
            </a:pPr>
            <a:r>
              <a:rPr lang="en-US" dirty="0"/>
              <a:t>Isn’t that nice? :)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Examples:</a:t>
            </a:r>
          </a:p>
        </p:txBody>
      </p:sp>
      <p:sp>
        <p:nvSpPr>
          <p:cNvPr id="675" name="Google Shape;675;p3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20</a:t>
            </a:fld>
            <a:endParaRPr lang="en"/>
          </a:p>
        </p:txBody>
      </p:sp>
      <p:grpSp>
        <p:nvGrpSpPr>
          <p:cNvPr id="392" name="Google Shape;392;p38"/>
          <p:cNvGrpSpPr/>
          <p:nvPr/>
        </p:nvGrpSpPr>
        <p:grpSpPr>
          <a:xfrm>
            <a:off x="478625" y="456451"/>
            <a:ext cx="462809" cy="585312"/>
            <a:chOff x="584925" y="238125"/>
            <a:chExt cx="415200" cy="525100"/>
          </a:xfrm>
        </p:grpSpPr>
        <p:sp>
          <p:nvSpPr>
            <p:cNvPr id="393" name="Google Shape;393;p38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399" name="Google Shape;399;p38"/>
          <p:cNvGrpSpPr/>
          <p:nvPr/>
        </p:nvGrpSpPr>
        <p:grpSpPr>
          <a:xfrm>
            <a:off x="1213637" y="541500"/>
            <a:ext cx="495497" cy="412483"/>
            <a:chOff x="1244325" y="314425"/>
            <a:chExt cx="444525" cy="370050"/>
          </a:xfrm>
        </p:grpSpPr>
        <p:sp>
          <p:nvSpPr>
            <p:cNvPr id="400" name="Google Shape;400;p38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02" name="Google Shape;402;p38"/>
          <p:cNvGrpSpPr/>
          <p:nvPr/>
        </p:nvGrpSpPr>
        <p:grpSpPr>
          <a:xfrm>
            <a:off x="1975900" y="539466"/>
            <a:ext cx="473733" cy="416551"/>
            <a:chOff x="1928175" y="312600"/>
            <a:chExt cx="425000" cy="373700"/>
          </a:xfrm>
        </p:grpSpPr>
        <p:sp>
          <p:nvSpPr>
            <p:cNvPr id="403" name="Google Shape;403;p38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405" name="Google Shape;405;p38"/>
          <p:cNvSpPr/>
          <p:nvPr/>
        </p:nvSpPr>
        <p:spPr>
          <a:xfrm>
            <a:off x="2770269" y="524513"/>
            <a:ext cx="387960" cy="446480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406" name="Google Shape;406;p38"/>
          <p:cNvSpPr/>
          <p:nvPr/>
        </p:nvSpPr>
        <p:spPr>
          <a:xfrm>
            <a:off x="3548198" y="525880"/>
            <a:ext cx="334901" cy="443749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407" name="Google Shape;407;p38"/>
          <p:cNvGrpSpPr/>
          <p:nvPr/>
        </p:nvGrpSpPr>
        <p:grpSpPr>
          <a:xfrm>
            <a:off x="4194617" y="517701"/>
            <a:ext cx="544515" cy="460107"/>
            <a:chOff x="3918650" y="293075"/>
            <a:chExt cx="488500" cy="412775"/>
          </a:xfrm>
        </p:grpSpPr>
        <p:sp>
          <p:nvSpPr>
            <p:cNvPr id="408" name="Google Shape;408;p38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11" name="Google Shape;411;p38"/>
          <p:cNvGrpSpPr/>
          <p:nvPr/>
        </p:nvGrpSpPr>
        <p:grpSpPr>
          <a:xfrm>
            <a:off x="4994308" y="482980"/>
            <a:ext cx="447873" cy="529523"/>
            <a:chOff x="4636075" y="261925"/>
            <a:chExt cx="401800" cy="475050"/>
          </a:xfrm>
        </p:grpSpPr>
        <p:sp>
          <p:nvSpPr>
            <p:cNvPr id="412" name="Google Shape;412;p38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416" name="Google Shape;416;p38"/>
          <p:cNvSpPr/>
          <p:nvPr/>
        </p:nvSpPr>
        <p:spPr>
          <a:xfrm>
            <a:off x="5713241" y="523818"/>
            <a:ext cx="513192" cy="447873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417" name="Google Shape;417;p38"/>
          <p:cNvGrpSpPr/>
          <p:nvPr/>
        </p:nvGrpSpPr>
        <p:grpSpPr>
          <a:xfrm>
            <a:off x="6496376" y="527232"/>
            <a:ext cx="449211" cy="440349"/>
            <a:chOff x="5983625" y="301625"/>
            <a:chExt cx="403000" cy="395050"/>
          </a:xfrm>
        </p:grpSpPr>
        <p:sp>
          <p:nvSpPr>
            <p:cNvPr id="418" name="Google Shape;418;p38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38" name="Google Shape;438;p38"/>
          <p:cNvGrpSpPr/>
          <p:nvPr/>
        </p:nvGrpSpPr>
        <p:grpSpPr>
          <a:xfrm>
            <a:off x="7251144" y="523805"/>
            <a:ext cx="442411" cy="441743"/>
            <a:chOff x="6660750" y="298550"/>
            <a:chExt cx="396900" cy="396300"/>
          </a:xfrm>
        </p:grpSpPr>
        <p:sp>
          <p:nvSpPr>
            <p:cNvPr id="439" name="Google Shape;439;p38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40" name="Google Shape;440;p38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41" name="Google Shape;441;p38"/>
          <p:cNvGrpSpPr/>
          <p:nvPr/>
        </p:nvGrpSpPr>
        <p:grpSpPr>
          <a:xfrm>
            <a:off x="478625" y="1219385"/>
            <a:ext cx="462809" cy="560148"/>
            <a:chOff x="584925" y="922575"/>
            <a:chExt cx="415200" cy="502525"/>
          </a:xfrm>
        </p:grpSpPr>
        <p:sp>
          <p:nvSpPr>
            <p:cNvPr id="442" name="Google Shape;442;p38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45" name="Google Shape;445;p38"/>
          <p:cNvGrpSpPr/>
          <p:nvPr/>
        </p:nvGrpSpPr>
        <p:grpSpPr>
          <a:xfrm>
            <a:off x="1216367" y="1206455"/>
            <a:ext cx="490063" cy="583973"/>
            <a:chOff x="1246775" y="910975"/>
            <a:chExt cx="439650" cy="523900"/>
          </a:xfrm>
        </p:grpSpPr>
        <p:sp>
          <p:nvSpPr>
            <p:cNvPr id="446" name="Google Shape;446;p38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49" name="Google Shape;449;p38"/>
          <p:cNvGrpSpPr/>
          <p:nvPr/>
        </p:nvGrpSpPr>
        <p:grpSpPr>
          <a:xfrm>
            <a:off x="1973868" y="1300365"/>
            <a:ext cx="477801" cy="397491"/>
            <a:chOff x="1926350" y="995225"/>
            <a:chExt cx="428650" cy="356600"/>
          </a:xfrm>
        </p:grpSpPr>
        <p:sp>
          <p:nvSpPr>
            <p:cNvPr id="450" name="Google Shape;450;p38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454" name="Google Shape;454;p38"/>
          <p:cNvSpPr/>
          <p:nvPr/>
        </p:nvSpPr>
        <p:spPr>
          <a:xfrm>
            <a:off x="2730780" y="1267051"/>
            <a:ext cx="466933" cy="464203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455" name="Google Shape;455;p38"/>
          <p:cNvSpPr/>
          <p:nvPr/>
        </p:nvSpPr>
        <p:spPr>
          <a:xfrm>
            <a:off x="3482875" y="1290209"/>
            <a:ext cx="465540" cy="417916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456" name="Google Shape;456;p38"/>
          <p:cNvSpPr/>
          <p:nvPr/>
        </p:nvSpPr>
        <p:spPr>
          <a:xfrm>
            <a:off x="4241072" y="1293609"/>
            <a:ext cx="451941" cy="411089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457" name="Google Shape;457;p38"/>
          <p:cNvSpPr/>
          <p:nvPr/>
        </p:nvSpPr>
        <p:spPr>
          <a:xfrm>
            <a:off x="5007435" y="1297677"/>
            <a:ext cx="422013" cy="40295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458" name="Google Shape;458;p38"/>
          <p:cNvGrpSpPr/>
          <p:nvPr/>
        </p:nvGrpSpPr>
        <p:grpSpPr>
          <a:xfrm>
            <a:off x="5736842" y="1270437"/>
            <a:ext cx="465540" cy="466209"/>
            <a:chOff x="5302225" y="968375"/>
            <a:chExt cx="417650" cy="418250"/>
          </a:xfrm>
        </p:grpSpPr>
        <p:sp>
          <p:nvSpPr>
            <p:cNvPr id="459" name="Google Shape;459;p38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61" name="Google Shape;461;p38"/>
          <p:cNvGrpSpPr/>
          <p:nvPr/>
        </p:nvGrpSpPr>
        <p:grpSpPr>
          <a:xfrm>
            <a:off x="6432394" y="1218019"/>
            <a:ext cx="577175" cy="562183"/>
            <a:chOff x="5926225" y="921350"/>
            <a:chExt cx="517800" cy="504350"/>
          </a:xfrm>
        </p:grpSpPr>
        <p:sp>
          <p:nvSpPr>
            <p:cNvPr id="462" name="Google Shape;462;p3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64" name="Google Shape;464;p38"/>
          <p:cNvGrpSpPr/>
          <p:nvPr/>
        </p:nvGrpSpPr>
        <p:grpSpPr>
          <a:xfrm>
            <a:off x="7202824" y="1228915"/>
            <a:ext cx="539053" cy="540419"/>
            <a:chOff x="6617400" y="931125"/>
            <a:chExt cx="483600" cy="484825"/>
          </a:xfrm>
        </p:grpSpPr>
        <p:sp>
          <p:nvSpPr>
            <p:cNvPr id="465" name="Google Shape;465;p38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67" name="Google Shape;467;p38"/>
          <p:cNvGrpSpPr/>
          <p:nvPr/>
        </p:nvGrpSpPr>
        <p:grpSpPr>
          <a:xfrm>
            <a:off x="450033" y="2068065"/>
            <a:ext cx="519992" cy="364831"/>
            <a:chOff x="559275" y="1683950"/>
            <a:chExt cx="466500" cy="327300"/>
          </a:xfrm>
        </p:grpSpPr>
        <p:sp>
          <p:nvSpPr>
            <p:cNvPr id="468" name="Google Shape;468;p38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70" name="Google Shape;470;p38"/>
          <p:cNvGrpSpPr/>
          <p:nvPr/>
        </p:nvGrpSpPr>
        <p:grpSpPr>
          <a:xfrm>
            <a:off x="1201403" y="1995944"/>
            <a:ext cx="519992" cy="509096"/>
            <a:chOff x="1233350" y="1619250"/>
            <a:chExt cx="466500" cy="456725"/>
          </a:xfrm>
        </p:grpSpPr>
        <p:sp>
          <p:nvSpPr>
            <p:cNvPr id="471" name="Google Shape;471;p38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75" name="Google Shape;475;p38"/>
          <p:cNvGrpSpPr/>
          <p:nvPr/>
        </p:nvGrpSpPr>
        <p:grpSpPr>
          <a:xfrm>
            <a:off x="1969102" y="2006813"/>
            <a:ext cx="487332" cy="487332"/>
            <a:chOff x="1922075" y="1629000"/>
            <a:chExt cx="437200" cy="437200"/>
          </a:xfrm>
        </p:grpSpPr>
        <p:sp>
          <p:nvSpPr>
            <p:cNvPr id="476" name="Google Shape;476;p3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78" name="Google Shape;478;p38"/>
          <p:cNvGrpSpPr/>
          <p:nvPr/>
        </p:nvGrpSpPr>
        <p:grpSpPr>
          <a:xfrm>
            <a:off x="2718437" y="2004780"/>
            <a:ext cx="491401" cy="491401"/>
            <a:chOff x="2594325" y="1627175"/>
            <a:chExt cx="440850" cy="440850"/>
          </a:xfrm>
        </p:grpSpPr>
        <p:sp>
          <p:nvSpPr>
            <p:cNvPr id="479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482" name="Google Shape;482;p38"/>
          <p:cNvSpPr/>
          <p:nvPr/>
        </p:nvSpPr>
        <p:spPr>
          <a:xfrm>
            <a:off x="3491710" y="2026642"/>
            <a:ext cx="447873" cy="447845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483" name="Google Shape;483;p38"/>
          <p:cNvGrpSpPr/>
          <p:nvPr/>
        </p:nvGrpSpPr>
        <p:grpSpPr>
          <a:xfrm>
            <a:off x="4267461" y="1968024"/>
            <a:ext cx="398828" cy="564913"/>
            <a:chOff x="3984000" y="1594200"/>
            <a:chExt cx="357800" cy="506800"/>
          </a:xfrm>
        </p:grpSpPr>
        <p:sp>
          <p:nvSpPr>
            <p:cNvPr id="484" name="Google Shape;484;p38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86" name="Google Shape;486;p38"/>
          <p:cNvGrpSpPr/>
          <p:nvPr/>
        </p:nvGrpSpPr>
        <p:grpSpPr>
          <a:xfrm>
            <a:off x="4955516" y="2089159"/>
            <a:ext cx="525453" cy="322640"/>
            <a:chOff x="4601275" y="1702875"/>
            <a:chExt cx="471400" cy="289450"/>
          </a:xfrm>
        </p:grpSpPr>
        <p:sp>
          <p:nvSpPr>
            <p:cNvPr id="487" name="Google Shape;487;p38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92" name="Google Shape;492;p38"/>
          <p:cNvGrpSpPr/>
          <p:nvPr/>
        </p:nvGrpSpPr>
        <p:grpSpPr>
          <a:xfrm>
            <a:off x="5732077" y="2010212"/>
            <a:ext cx="475071" cy="480533"/>
            <a:chOff x="5297950" y="1632050"/>
            <a:chExt cx="426200" cy="431100"/>
          </a:xfrm>
        </p:grpSpPr>
        <p:sp>
          <p:nvSpPr>
            <p:cNvPr id="493" name="Google Shape;493;p38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495" name="Google Shape;495;p38"/>
          <p:cNvGrpSpPr/>
          <p:nvPr/>
        </p:nvGrpSpPr>
        <p:grpSpPr>
          <a:xfrm>
            <a:off x="6482081" y="1995944"/>
            <a:ext cx="477801" cy="509096"/>
            <a:chOff x="5970800" y="1619250"/>
            <a:chExt cx="428650" cy="456725"/>
          </a:xfrm>
        </p:grpSpPr>
        <p:sp>
          <p:nvSpPr>
            <p:cNvPr id="496" name="Google Shape;496;p38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01" name="Google Shape;501;p38"/>
          <p:cNvGrpSpPr/>
          <p:nvPr/>
        </p:nvGrpSpPr>
        <p:grpSpPr>
          <a:xfrm>
            <a:off x="7211686" y="1989814"/>
            <a:ext cx="535625" cy="488669"/>
            <a:chOff x="6625350" y="1613750"/>
            <a:chExt cx="480525" cy="438400"/>
          </a:xfrm>
        </p:grpSpPr>
        <p:sp>
          <p:nvSpPr>
            <p:cNvPr id="502" name="Google Shape;502;p38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06" name="Google Shape;506;p38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07" name="Google Shape;507;p38"/>
          <p:cNvGrpSpPr/>
          <p:nvPr/>
        </p:nvGrpSpPr>
        <p:grpSpPr>
          <a:xfrm>
            <a:off x="507885" y="2784739"/>
            <a:ext cx="404289" cy="434247"/>
            <a:chOff x="611175" y="2326900"/>
            <a:chExt cx="362700" cy="389575"/>
          </a:xfrm>
        </p:grpSpPr>
        <p:sp>
          <p:nvSpPr>
            <p:cNvPr id="508" name="Google Shape;508;p38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09" name="Google Shape;509;p38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10" name="Google Shape;510;p38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11" name="Google Shape;511;p38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12" name="Google Shape;512;p38"/>
          <p:cNvSpPr/>
          <p:nvPr/>
        </p:nvSpPr>
        <p:spPr>
          <a:xfrm>
            <a:off x="1248413" y="2788909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513" name="Google Shape;513;p38"/>
          <p:cNvSpPr/>
          <p:nvPr/>
        </p:nvSpPr>
        <p:spPr>
          <a:xfrm>
            <a:off x="1999810" y="2788909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514" name="Google Shape;514;p38"/>
          <p:cNvSpPr/>
          <p:nvPr/>
        </p:nvSpPr>
        <p:spPr>
          <a:xfrm>
            <a:off x="2751209" y="2788909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15" name="Google Shape;515;p38"/>
          <p:cNvGrpSpPr/>
          <p:nvPr/>
        </p:nvGrpSpPr>
        <p:grpSpPr>
          <a:xfrm>
            <a:off x="3601837" y="2715323"/>
            <a:ext cx="227336" cy="567644"/>
            <a:chOff x="3386850" y="2264625"/>
            <a:chExt cx="203950" cy="509250"/>
          </a:xfrm>
        </p:grpSpPr>
        <p:sp>
          <p:nvSpPr>
            <p:cNvPr id="516" name="Google Shape;516;p38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17" name="Google Shape;517;p38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18" name="Google Shape;518;p38"/>
          <p:cNvGrpSpPr/>
          <p:nvPr/>
        </p:nvGrpSpPr>
        <p:grpSpPr>
          <a:xfrm>
            <a:off x="5125002" y="2787470"/>
            <a:ext cx="186484" cy="423351"/>
            <a:chOff x="4753325" y="2329350"/>
            <a:chExt cx="167300" cy="379800"/>
          </a:xfrm>
        </p:grpSpPr>
        <p:sp>
          <p:nvSpPr>
            <p:cNvPr id="519" name="Google Shape;519;p38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20" name="Google Shape;520;p38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21" name="Google Shape;521;p38"/>
          <p:cNvGrpSpPr/>
          <p:nvPr/>
        </p:nvGrpSpPr>
        <p:grpSpPr>
          <a:xfrm>
            <a:off x="4370205" y="2718025"/>
            <a:ext cx="193339" cy="562211"/>
            <a:chOff x="4076175" y="2267050"/>
            <a:chExt cx="173450" cy="504375"/>
          </a:xfrm>
        </p:grpSpPr>
        <p:sp>
          <p:nvSpPr>
            <p:cNvPr id="522" name="Google Shape;522;p38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23" name="Google Shape;523;p38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24" name="Google Shape;524;p38"/>
          <p:cNvSpPr/>
          <p:nvPr/>
        </p:nvSpPr>
        <p:spPr>
          <a:xfrm>
            <a:off x="5756800" y="2777343"/>
            <a:ext cx="426081" cy="449211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25" name="Google Shape;525;p38"/>
          <p:cNvGrpSpPr/>
          <p:nvPr/>
        </p:nvGrpSpPr>
        <p:grpSpPr>
          <a:xfrm>
            <a:off x="6486845" y="2785409"/>
            <a:ext cx="468272" cy="432881"/>
            <a:chOff x="5975075" y="2327500"/>
            <a:chExt cx="420100" cy="388350"/>
          </a:xfrm>
        </p:grpSpPr>
        <p:sp>
          <p:nvSpPr>
            <p:cNvPr id="526" name="Google Shape;526;p38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27" name="Google Shape;527;p3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28" name="Google Shape;528;p38"/>
          <p:cNvGrpSpPr/>
          <p:nvPr/>
        </p:nvGrpSpPr>
        <p:grpSpPr>
          <a:xfrm>
            <a:off x="7328726" y="2772477"/>
            <a:ext cx="287249" cy="468272"/>
            <a:chOff x="6730350" y="2315900"/>
            <a:chExt cx="257700" cy="420100"/>
          </a:xfrm>
        </p:grpSpPr>
        <p:sp>
          <p:nvSpPr>
            <p:cNvPr id="529" name="Google Shape;529;p38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34" name="Google Shape;534;p38"/>
          <p:cNvGrpSpPr/>
          <p:nvPr/>
        </p:nvGrpSpPr>
        <p:grpSpPr>
          <a:xfrm>
            <a:off x="637186" y="3487787"/>
            <a:ext cx="145687" cy="530888"/>
            <a:chOff x="727175" y="2957625"/>
            <a:chExt cx="130700" cy="476275"/>
          </a:xfrm>
        </p:grpSpPr>
        <p:sp>
          <p:nvSpPr>
            <p:cNvPr id="535" name="Google Shape;535;p38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37" name="Google Shape;537;p38"/>
          <p:cNvSpPr/>
          <p:nvPr/>
        </p:nvSpPr>
        <p:spPr>
          <a:xfrm>
            <a:off x="1989611" y="3466819"/>
            <a:ext cx="446480" cy="573079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538" name="Google Shape;538;p38"/>
          <p:cNvSpPr/>
          <p:nvPr/>
        </p:nvSpPr>
        <p:spPr>
          <a:xfrm>
            <a:off x="1296066" y="3466819"/>
            <a:ext cx="330777" cy="573079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39" name="Google Shape;539;p38"/>
          <p:cNvGrpSpPr/>
          <p:nvPr/>
        </p:nvGrpSpPr>
        <p:grpSpPr>
          <a:xfrm>
            <a:off x="2706175" y="3504786"/>
            <a:ext cx="515924" cy="496863"/>
            <a:chOff x="2583325" y="2972875"/>
            <a:chExt cx="462850" cy="445750"/>
          </a:xfrm>
        </p:grpSpPr>
        <p:sp>
          <p:nvSpPr>
            <p:cNvPr id="540" name="Google Shape;540;p38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42" name="Google Shape;542;p38"/>
          <p:cNvGrpSpPr/>
          <p:nvPr/>
        </p:nvGrpSpPr>
        <p:grpSpPr>
          <a:xfrm>
            <a:off x="3439848" y="3578996"/>
            <a:ext cx="551315" cy="348473"/>
            <a:chOff x="3241525" y="3039450"/>
            <a:chExt cx="494600" cy="312625"/>
          </a:xfrm>
        </p:grpSpPr>
        <p:sp>
          <p:nvSpPr>
            <p:cNvPr id="543" name="Google Shape;543;p38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44" name="Google Shape;544;p38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45" name="Google Shape;545;p38"/>
          <p:cNvSpPr/>
          <p:nvPr/>
        </p:nvSpPr>
        <p:spPr>
          <a:xfrm>
            <a:off x="4981574" y="3516508"/>
            <a:ext cx="473733" cy="473705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46" name="Google Shape;546;p38"/>
          <p:cNvGrpSpPr/>
          <p:nvPr/>
        </p:nvGrpSpPr>
        <p:grpSpPr>
          <a:xfrm>
            <a:off x="5684425" y="3542240"/>
            <a:ext cx="570375" cy="421985"/>
            <a:chOff x="5255200" y="3006475"/>
            <a:chExt cx="511700" cy="378575"/>
          </a:xfrm>
        </p:grpSpPr>
        <p:sp>
          <p:nvSpPr>
            <p:cNvPr id="547" name="Google Shape;547;p38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49" name="Google Shape;549;p38"/>
          <p:cNvGrpSpPr/>
          <p:nvPr/>
        </p:nvGrpSpPr>
        <p:grpSpPr>
          <a:xfrm>
            <a:off x="4236139" y="3517745"/>
            <a:ext cx="461472" cy="470975"/>
            <a:chOff x="3955900" y="2984500"/>
            <a:chExt cx="414000" cy="422525"/>
          </a:xfrm>
        </p:grpSpPr>
        <p:sp>
          <p:nvSpPr>
            <p:cNvPr id="550" name="Google Shape;550;p38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53" name="Google Shape;553;p38"/>
          <p:cNvSpPr/>
          <p:nvPr/>
        </p:nvSpPr>
        <p:spPr>
          <a:xfrm>
            <a:off x="454823" y="4301933"/>
            <a:ext cx="515896" cy="405655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554" name="Google Shape;554;p38"/>
          <p:cNvSpPr/>
          <p:nvPr/>
        </p:nvSpPr>
        <p:spPr>
          <a:xfrm>
            <a:off x="6541553" y="3494716"/>
            <a:ext cx="359368" cy="517289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55" name="Google Shape;555;p38"/>
          <p:cNvGrpSpPr/>
          <p:nvPr/>
        </p:nvGrpSpPr>
        <p:grpSpPr>
          <a:xfrm>
            <a:off x="7296066" y="3510917"/>
            <a:ext cx="352569" cy="500959"/>
            <a:chOff x="6701050" y="2978375"/>
            <a:chExt cx="316300" cy="449425"/>
          </a:xfrm>
        </p:grpSpPr>
        <p:sp>
          <p:nvSpPr>
            <p:cNvPr id="556" name="Google Shape;556;p38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58" name="Google Shape;558;p38"/>
          <p:cNvGrpSpPr/>
          <p:nvPr/>
        </p:nvGrpSpPr>
        <p:grpSpPr>
          <a:xfrm>
            <a:off x="1210237" y="4335798"/>
            <a:ext cx="502324" cy="337605"/>
            <a:chOff x="1241275" y="3718400"/>
            <a:chExt cx="450650" cy="302875"/>
          </a:xfrm>
        </p:grpSpPr>
        <p:sp>
          <p:nvSpPr>
            <p:cNvPr id="559" name="Google Shape;559;p38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63" name="Google Shape;563;p38"/>
          <p:cNvGrpSpPr/>
          <p:nvPr/>
        </p:nvGrpSpPr>
        <p:grpSpPr>
          <a:xfrm>
            <a:off x="1968432" y="4309937"/>
            <a:ext cx="488669" cy="389995"/>
            <a:chOff x="1921475" y="3695200"/>
            <a:chExt cx="438400" cy="349875"/>
          </a:xfrm>
        </p:grpSpPr>
        <p:sp>
          <p:nvSpPr>
            <p:cNvPr id="564" name="Google Shape;564;p38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67" name="Google Shape;567;p38"/>
          <p:cNvGrpSpPr/>
          <p:nvPr/>
        </p:nvGrpSpPr>
        <p:grpSpPr>
          <a:xfrm>
            <a:off x="2724567" y="4303807"/>
            <a:ext cx="479140" cy="401587"/>
            <a:chOff x="2599825" y="3689700"/>
            <a:chExt cx="429850" cy="360275"/>
          </a:xfrm>
        </p:grpSpPr>
        <p:sp>
          <p:nvSpPr>
            <p:cNvPr id="568" name="Google Shape;568;p38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70" name="Google Shape;570;p38"/>
          <p:cNvGrpSpPr/>
          <p:nvPr/>
        </p:nvGrpSpPr>
        <p:grpSpPr>
          <a:xfrm>
            <a:off x="3499066" y="4262286"/>
            <a:ext cx="432881" cy="451941"/>
            <a:chOff x="3294650" y="3652450"/>
            <a:chExt cx="388350" cy="405450"/>
          </a:xfrm>
        </p:grpSpPr>
        <p:sp>
          <p:nvSpPr>
            <p:cNvPr id="571" name="Google Shape;571;p38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74" name="Google Shape;574;p38"/>
          <p:cNvGrpSpPr/>
          <p:nvPr/>
        </p:nvGrpSpPr>
        <p:grpSpPr>
          <a:xfrm>
            <a:off x="4214375" y="4319468"/>
            <a:ext cx="505000" cy="370264"/>
            <a:chOff x="3936375" y="3703750"/>
            <a:chExt cx="453050" cy="332175"/>
          </a:xfrm>
        </p:grpSpPr>
        <p:sp>
          <p:nvSpPr>
            <p:cNvPr id="575" name="Google Shape;575;p38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80" name="Google Shape;580;p38"/>
          <p:cNvGrpSpPr/>
          <p:nvPr/>
        </p:nvGrpSpPr>
        <p:grpSpPr>
          <a:xfrm>
            <a:off x="4965743" y="4319468"/>
            <a:ext cx="505000" cy="370264"/>
            <a:chOff x="4610450" y="3703750"/>
            <a:chExt cx="453050" cy="332175"/>
          </a:xfrm>
        </p:grpSpPr>
        <p:sp>
          <p:nvSpPr>
            <p:cNvPr id="581" name="Google Shape;581;p38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83" name="Google Shape;583;p38"/>
          <p:cNvGrpSpPr/>
          <p:nvPr/>
        </p:nvGrpSpPr>
        <p:grpSpPr>
          <a:xfrm>
            <a:off x="5734809" y="4282043"/>
            <a:ext cx="469609" cy="445115"/>
            <a:chOff x="5300400" y="3670175"/>
            <a:chExt cx="421300" cy="399325"/>
          </a:xfrm>
        </p:grpSpPr>
        <p:sp>
          <p:nvSpPr>
            <p:cNvPr id="584" name="Google Shape;584;p38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89" name="Google Shape;589;p38"/>
          <p:cNvSpPr/>
          <p:nvPr/>
        </p:nvSpPr>
        <p:spPr>
          <a:xfrm>
            <a:off x="6459873" y="4243410"/>
            <a:ext cx="522723" cy="522695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90" name="Google Shape;590;p38"/>
          <p:cNvGrpSpPr/>
          <p:nvPr/>
        </p:nvGrpSpPr>
        <p:grpSpPr>
          <a:xfrm>
            <a:off x="7244345" y="4276581"/>
            <a:ext cx="456011" cy="456039"/>
            <a:chOff x="6654650" y="3665275"/>
            <a:chExt cx="409100" cy="409125"/>
          </a:xfrm>
        </p:grpSpPr>
        <p:sp>
          <p:nvSpPr>
            <p:cNvPr id="591" name="Google Shape;591;p3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593" name="Google Shape;593;p38"/>
          <p:cNvGrpSpPr/>
          <p:nvPr/>
        </p:nvGrpSpPr>
        <p:grpSpPr>
          <a:xfrm>
            <a:off x="462965" y="5008889"/>
            <a:ext cx="494132" cy="494160"/>
            <a:chOff x="570875" y="4322250"/>
            <a:chExt cx="443300" cy="443325"/>
          </a:xfrm>
        </p:grpSpPr>
        <p:sp>
          <p:nvSpPr>
            <p:cNvPr id="594" name="Google Shape;594;p3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95" name="Google Shape;595;p3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597" name="Google Shape;597;p3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598" name="Google Shape;598;p38"/>
          <p:cNvSpPr/>
          <p:nvPr/>
        </p:nvSpPr>
        <p:spPr>
          <a:xfrm>
            <a:off x="1193959" y="5105053"/>
            <a:ext cx="534984" cy="302215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599" name="Google Shape;599;p38"/>
          <p:cNvGrpSpPr/>
          <p:nvPr/>
        </p:nvGrpSpPr>
        <p:grpSpPr>
          <a:xfrm>
            <a:off x="2033083" y="4972160"/>
            <a:ext cx="359368" cy="567616"/>
            <a:chOff x="1979475" y="4289300"/>
            <a:chExt cx="322400" cy="509225"/>
          </a:xfrm>
        </p:grpSpPr>
        <p:sp>
          <p:nvSpPr>
            <p:cNvPr id="600" name="Google Shape;600;p38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01" name="Google Shape;601;p38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02" name="Google Shape;602;p38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03" name="Google Shape;603;p38"/>
          <p:cNvGrpSpPr/>
          <p:nvPr/>
        </p:nvGrpSpPr>
        <p:grpSpPr>
          <a:xfrm>
            <a:off x="2752461" y="4979629"/>
            <a:ext cx="424019" cy="552680"/>
            <a:chOff x="2624850" y="4296000"/>
            <a:chExt cx="380400" cy="495825"/>
          </a:xfrm>
        </p:grpSpPr>
        <p:sp>
          <p:nvSpPr>
            <p:cNvPr id="604" name="Google Shape;604;p38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05" name="Google Shape;605;p38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06" name="Google Shape;606;p38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607" name="Google Shape;607;p38"/>
          <p:cNvSpPr/>
          <p:nvPr/>
        </p:nvSpPr>
        <p:spPr>
          <a:xfrm>
            <a:off x="4240405" y="5029503"/>
            <a:ext cx="453279" cy="45330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608" name="Google Shape;608;p38"/>
          <p:cNvSpPr/>
          <p:nvPr/>
        </p:nvSpPr>
        <p:spPr>
          <a:xfrm>
            <a:off x="3489006" y="5058095"/>
            <a:ext cx="453279" cy="396125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sp>
        <p:nvSpPr>
          <p:cNvPr id="609" name="Google Shape;609;p38"/>
          <p:cNvSpPr/>
          <p:nvPr/>
        </p:nvSpPr>
        <p:spPr>
          <a:xfrm>
            <a:off x="4989739" y="5027468"/>
            <a:ext cx="457404" cy="457376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610" name="Google Shape;610;p38"/>
          <p:cNvGrpSpPr/>
          <p:nvPr/>
        </p:nvGrpSpPr>
        <p:grpSpPr>
          <a:xfrm>
            <a:off x="5707582" y="5034081"/>
            <a:ext cx="524060" cy="443777"/>
            <a:chOff x="5275975" y="4344850"/>
            <a:chExt cx="470150" cy="398125"/>
          </a:xfrm>
        </p:grpSpPr>
        <p:sp>
          <p:nvSpPr>
            <p:cNvPr id="611" name="Google Shape;611;p38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614" name="Google Shape;614;p38"/>
          <p:cNvSpPr/>
          <p:nvPr/>
        </p:nvSpPr>
        <p:spPr>
          <a:xfrm>
            <a:off x="6485735" y="5020670"/>
            <a:ext cx="471003" cy="470975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615" name="Google Shape;615;p38"/>
          <p:cNvGrpSpPr/>
          <p:nvPr/>
        </p:nvGrpSpPr>
        <p:grpSpPr>
          <a:xfrm>
            <a:off x="7230719" y="4998021"/>
            <a:ext cx="483264" cy="515896"/>
            <a:chOff x="6642425" y="4312500"/>
            <a:chExt cx="433550" cy="462825"/>
          </a:xfrm>
        </p:grpSpPr>
        <p:sp>
          <p:nvSpPr>
            <p:cNvPr id="616" name="Google Shape;616;p38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619" name="Google Shape;619;p38"/>
          <p:cNvSpPr/>
          <p:nvPr/>
        </p:nvSpPr>
        <p:spPr>
          <a:xfrm>
            <a:off x="399701" y="5824458"/>
            <a:ext cx="620703" cy="366196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620" name="Google Shape;620;p38"/>
          <p:cNvGrpSpPr/>
          <p:nvPr/>
        </p:nvGrpSpPr>
        <p:grpSpPr>
          <a:xfrm>
            <a:off x="1213637" y="5763686"/>
            <a:ext cx="495497" cy="487332"/>
            <a:chOff x="1244325" y="4999400"/>
            <a:chExt cx="444525" cy="437200"/>
          </a:xfrm>
        </p:grpSpPr>
        <p:sp>
          <p:nvSpPr>
            <p:cNvPr id="621" name="Google Shape;621;p38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23" name="Google Shape;623;p38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26" name="Google Shape;626;p38"/>
          <p:cNvGrpSpPr/>
          <p:nvPr/>
        </p:nvGrpSpPr>
        <p:grpSpPr>
          <a:xfrm>
            <a:off x="2009258" y="5748024"/>
            <a:ext cx="407020" cy="518627"/>
            <a:chOff x="1958100" y="4985350"/>
            <a:chExt cx="365150" cy="465275"/>
          </a:xfrm>
        </p:grpSpPr>
        <p:sp>
          <p:nvSpPr>
            <p:cNvPr id="627" name="Google Shape;627;p38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30" name="Google Shape;630;p38"/>
          <p:cNvGrpSpPr/>
          <p:nvPr/>
        </p:nvGrpSpPr>
        <p:grpSpPr>
          <a:xfrm>
            <a:off x="2730670" y="5767754"/>
            <a:ext cx="466933" cy="479836"/>
            <a:chOff x="2605300" y="5003050"/>
            <a:chExt cx="418900" cy="430475"/>
          </a:xfrm>
        </p:grpSpPr>
        <p:sp>
          <p:nvSpPr>
            <p:cNvPr id="631" name="Google Shape;631;p38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32" name="Google Shape;632;p38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33" name="Google Shape;633;p38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34" name="Google Shape;634;p38"/>
          <p:cNvGrpSpPr/>
          <p:nvPr/>
        </p:nvGrpSpPr>
        <p:grpSpPr>
          <a:xfrm>
            <a:off x="3436449" y="5777982"/>
            <a:ext cx="558113" cy="458741"/>
            <a:chOff x="3238475" y="5012225"/>
            <a:chExt cx="500700" cy="411550"/>
          </a:xfrm>
        </p:grpSpPr>
        <p:sp>
          <p:nvSpPr>
            <p:cNvPr id="635" name="Google Shape;635;p38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36" name="Google Shape;636;p38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40" name="Google Shape;640;p38"/>
          <p:cNvGrpSpPr/>
          <p:nvPr/>
        </p:nvGrpSpPr>
        <p:grpSpPr>
          <a:xfrm>
            <a:off x="4911960" y="5728965"/>
            <a:ext cx="612565" cy="556748"/>
            <a:chOff x="4562200" y="4968250"/>
            <a:chExt cx="549550" cy="499475"/>
          </a:xfrm>
        </p:grpSpPr>
        <p:sp>
          <p:nvSpPr>
            <p:cNvPr id="641" name="Google Shape;641;p38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42" name="Google Shape;642;p38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43" name="Google Shape;643;p38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45" name="Google Shape;645;p38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46" name="Google Shape;646;p38"/>
          <p:cNvGrpSpPr/>
          <p:nvPr/>
        </p:nvGrpSpPr>
        <p:grpSpPr>
          <a:xfrm>
            <a:off x="4254531" y="5760285"/>
            <a:ext cx="424688" cy="493435"/>
            <a:chOff x="3972400" y="4996350"/>
            <a:chExt cx="381000" cy="442675"/>
          </a:xfrm>
        </p:grpSpPr>
        <p:sp>
          <p:nvSpPr>
            <p:cNvPr id="647" name="Google Shape;647;p38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48" name="Google Shape;648;p38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49" name="Google Shape;649;p38"/>
          <p:cNvGrpSpPr/>
          <p:nvPr/>
        </p:nvGrpSpPr>
        <p:grpSpPr>
          <a:xfrm>
            <a:off x="5668792" y="5718764"/>
            <a:ext cx="601669" cy="577147"/>
            <a:chOff x="5241175" y="4959100"/>
            <a:chExt cx="539775" cy="517775"/>
          </a:xfrm>
        </p:grpSpPr>
        <p:sp>
          <p:nvSpPr>
            <p:cNvPr id="650" name="Google Shape;650;p38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51" name="Google Shape;651;p38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52" name="Google Shape;652;p38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53" name="Google Shape;653;p38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54" name="Google Shape;654;p38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55" name="Google Shape;655;p38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sp>
        <p:nvSpPr>
          <p:cNvPr id="656" name="Google Shape;656;p38"/>
          <p:cNvSpPr/>
          <p:nvPr/>
        </p:nvSpPr>
        <p:spPr>
          <a:xfrm>
            <a:off x="6456473" y="5861217"/>
            <a:ext cx="529523" cy="292684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001A"/>
              </a:solidFill>
            </a:endParaRPr>
          </a:p>
        </p:txBody>
      </p:sp>
      <p:grpSp>
        <p:nvGrpSpPr>
          <p:cNvPr id="657" name="Google Shape;657;p38"/>
          <p:cNvGrpSpPr/>
          <p:nvPr/>
        </p:nvGrpSpPr>
        <p:grpSpPr>
          <a:xfrm>
            <a:off x="7278371" y="5804510"/>
            <a:ext cx="385925" cy="443777"/>
            <a:chOff x="6685175" y="5036025"/>
            <a:chExt cx="346225" cy="398125"/>
          </a:xfrm>
        </p:grpSpPr>
        <p:sp>
          <p:nvSpPr>
            <p:cNvPr id="658" name="Google Shape;658;p38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59" name="Google Shape;659;p38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60" name="Google Shape;660;p38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61" name="Google Shape;661;p38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  <p:sp>
          <p:nvSpPr>
            <p:cNvPr id="662" name="Google Shape;662;p38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00001A"/>
                </a:solidFill>
              </a:endParaRPr>
            </a:p>
          </p:txBody>
        </p:sp>
      </p:grpSp>
      <p:grpSp>
        <p:nvGrpSpPr>
          <p:cNvPr id="663" name="Google Shape;663;p38"/>
          <p:cNvGrpSpPr/>
          <p:nvPr/>
        </p:nvGrpSpPr>
        <p:grpSpPr>
          <a:xfrm>
            <a:off x="8611810" y="3759646"/>
            <a:ext cx="576760" cy="561779"/>
            <a:chOff x="5926225" y="921350"/>
            <a:chExt cx="517800" cy="504350"/>
          </a:xfrm>
        </p:grpSpPr>
        <p:sp>
          <p:nvSpPr>
            <p:cNvPr id="664" name="Google Shape;664;p3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1C232"/>
                </a:solidFill>
              </a:endParaRPr>
            </a:p>
          </p:txBody>
        </p:sp>
        <p:sp>
          <p:nvSpPr>
            <p:cNvPr id="665" name="Google Shape;665;p38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1C232"/>
                </a:solidFill>
              </a:endParaRPr>
            </a:p>
          </p:txBody>
        </p:sp>
      </p:grpSp>
      <p:sp>
        <p:nvSpPr>
          <p:cNvPr id="666" name="Google Shape;666;p38"/>
          <p:cNvSpPr/>
          <p:nvPr/>
        </p:nvSpPr>
        <p:spPr>
          <a:xfrm>
            <a:off x="8870370" y="4074389"/>
            <a:ext cx="534600" cy="301997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A6D68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67" name="Google Shape;667;p38"/>
          <p:cNvGrpSpPr/>
          <p:nvPr/>
        </p:nvGrpSpPr>
        <p:grpSpPr>
          <a:xfrm>
            <a:off x="9791792" y="3732153"/>
            <a:ext cx="576760" cy="561779"/>
            <a:chOff x="5926225" y="921350"/>
            <a:chExt cx="517800" cy="504350"/>
          </a:xfrm>
        </p:grpSpPr>
        <p:sp>
          <p:nvSpPr>
            <p:cNvPr id="668" name="Google Shape;668;p3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D966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" name="Google Shape;669;p38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D966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70" name="Google Shape;670;p38"/>
          <p:cNvSpPr/>
          <p:nvPr/>
        </p:nvSpPr>
        <p:spPr>
          <a:xfrm>
            <a:off x="10050354" y="4046896"/>
            <a:ext cx="534600" cy="301997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w="38100" cap="flat" cmpd="sng">
            <a:solidFill>
              <a:srgbClr val="A6D68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71" name="Google Shape;671;p38"/>
          <p:cNvGrpSpPr/>
          <p:nvPr/>
        </p:nvGrpSpPr>
        <p:grpSpPr>
          <a:xfrm>
            <a:off x="8612166" y="4730876"/>
            <a:ext cx="1434583" cy="1397319"/>
            <a:chOff x="5926225" y="921350"/>
            <a:chExt cx="517800" cy="504350"/>
          </a:xfrm>
        </p:grpSpPr>
        <p:sp>
          <p:nvSpPr>
            <p:cNvPr id="672" name="Google Shape;672;p3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966"/>
            </a:solidFill>
            <a:ln w="28575" cap="flat" cmpd="sng">
              <a:solidFill>
                <a:srgbClr val="F1C232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3" name="Google Shape;673;p38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966"/>
            </a:solidFill>
            <a:ln w="28575" cap="flat" cmpd="sng">
              <a:solidFill>
                <a:srgbClr val="F1C232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74" name="Google Shape;674;p38"/>
          <p:cNvSpPr/>
          <p:nvPr/>
        </p:nvSpPr>
        <p:spPr>
          <a:xfrm>
            <a:off x="9255250" y="5513673"/>
            <a:ext cx="1329717" cy="751161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w="9525" cap="flat" cmpd="sng">
            <a:solidFill>
              <a:srgbClr val="A6D68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0" name="Google Shape;680;p39"/>
          <p:cNvGrpSpPr/>
          <p:nvPr/>
        </p:nvGrpSpPr>
        <p:grpSpPr>
          <a:xfrm>
            <a:off x="4078517" y="2066837"/>
            <a:ext cx="594291" cy="594337"/>
            <a:chOff x="3706812" y="1035050"/>
            <a:chExt cx="4792662" cy="4787899"/>
          </a:xfrm>
        </p:grpSpPr>
        <p:sp>
          <p:nvSpPr>
            <p:cNvPr id="681" name="Google Shape;681;p39"/>
            <p:cNvSpPr/>
            <p:nvPr/>
          </p:nvSpPr>
          <p:spPr>
            <a:xfrm>
              <a:off x="5913437" y="4054475"/>
              <a:ext cx="2273299" cy="1746250"/>
            </a:xfrm>
            <a:custGeom>
              <a:avLst/>
              <a:gdLst/>
              <a:ahLst/>
              <a:cxnLst/>
              <a:rect l="l" t="t" r="r" b="b"/>
              <a:pathLst>
                <a:path w="517" h="397" extrusionOk="0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39"/>
            <p:cNvSpPr/>
            <p:nvPr/>
          </p:nvSpPr>
          <p:spPr>
            <a:xfrm>
              <a:off x="4137025" y="4141787"/>
              <a:ext cx="2019301" cy="1681162"/>
            </a:xfrm>
            <a:custGeom>
              <a:avLst/>
              <a:gdLst/>
              <a:ahLst/>
              <a:cxnLst/>
              <a:rect l="l" t="t" r="r" b="b"/>
              <a:pathLst>
                <a:path w="459" h="382" extrusionOk="0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3" name="Google Shape;683;p39"/>
            <p:cNvSpPr/>
            <p:nvPr/>
          </p:nvSpPr>
          <p:spPr>
            <a:xfrm>
              <a:off x="4014787" y="1057275"/>
              <a:ext cx="2276475" cy="1747837"/>
            </a:xfrm>
            <a:custGeom>
              <a:avLst/>
              <a:gdLst/>
              <a:ahLst/>
              <a:cxnLst/>
              <a:rect l="l" t="t" r="r" b="b"/>
              <a:pathLst>
                <a:path w="518" h="397" extrusionOk="0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4" name="Google Shape;684;p39"/>
            <p:cNvSpPr/>
            <p:nvPr/>
          </p:nvSpPr>
          <p:spPr>
            <a:xfrm>
              <a:off x="3706812" y="2355850"/>
              <a:ext cx="1323975" cy="2309812"/>
            </a:xfrm>
            <a:custGeom>
              <a:avLst/>
              <a:gdLst/>
              <a:ahLst/>
              <a:cxnLst/>
              <a:rect l="l" t="t" r="r" b="b"/>
              <a:pathLst>
                <a:path w="301" h="525" extrusionOk="0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39"/>
            <p:cNvSpPr/>
            <p:nvPr/>
          </p:nvSpPr>
          <p:spPr>
            <a:xfrm>
              <a:off x="7170737" y="2192337"/>
              <a:ext cx="1328737" cy="2314575"/>
            </a:xfrm>
            <a:custGeom>
              <a:avLst/>
              <a:gdLst/>
              <a:ahLst/>
              <a:cxnLst/>
              <a:rect l="l" t="t" r="r" b="b"/>
              <a:pathLst>
                <a:path w="302" h="526" extrusionOk="0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6" name="Google Shape;686;p39"/>
            <p:cNvSpPr/>
            <p:nvPr/>
          </p:nvSpPr>
          <p:spPr>
            <a:xfrm>
              <a:off x="6045200" y="1035050"/>
              <a:ext cx="2019301" cy="1685925"/>
            </a:xfrm>
            <a:custGeom>
              <a:avLst/>
              <a:gdLst/>
              <a:ahLst/>
              <a:cxnLst/>
              <a:rect l="l" t="t" r="r" b="b"/>
              <a:pathLst>
                <a:path w="459" h="383" extrusionOk="0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7" name="Google Shape;687;p39"/>
          <p:cNvGrpSpPr/>
          <p:nvPr/>
        </p:nvGrpSpPr>
        <p:grpSpPr>
          <a:xfrm>
            <a:off x="2372525" y="2066877"/>
            <a:ext cx="591108" cy="593916"/>
            <a:chOff x="1400175" y="1220787"/>
            <a:chExt cx="4473575" cy="4476750"/>
          </a:xfrm>
        </p:grpSpPr>
        <p:sp>
          <p:nvSpPr>
            <p:cNvPr id="688" name="Google Shape;688;p39"/>
            <p:cNvSpPr/>
            <p:nvPr/>
          </p:nvSpPr>
          <p:spPr>
            <a:xfrm>
              <a:off x="1400175" y="3135312"/>
              <a:ext cx="2132011" cy="2562226"/>
            </a:xfrm>
            <a:custGeom>
              <a:avLst/>
              <a:gdLst/>
              <a:ahLst/>
              <a:cxnLst/>
              <a:rect l="l" t="t" r="r" b="b"/>
              <a:pathLst>
                <a:path w="478" h="574" extrusionOk="0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9" name="Google Shape;689;p39"/>
            <p:cNvSpPr/>
            <p:nvPr/>
          </p:nvSpPr>
          <p:spPr>
            <a:xfrm>
              <a:off x="3314700" y="3563937"/>
              <a:ext cx="2559050" cy="2133600"/>
            </a:xfrm>
            <a:custGeom>
              <a:avLst/>
              <a:gdLst/>
              <a:ahLst/>
              <a:cxnLst/>
              <a:rect l="l" t="t" r="r" b="b"/>
              <a:pathLst>
                <a:path w="574" h="478" extrusionOk="0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0" name="Google Shape;690;p39"/>
            <p:cNvSpPr/>
            <p:nvPr/>
          </p:nvSpPr>
          <p:spPr>
            <a:xfrm>
              <a:off x="3741737" y="1223962"/>
              <a:ext cx="2132011" cy="2559050"/>
            </a:xfrm>
            <a:custGeom>
              <a:avLst/>
              <a:gdLst/>
              <a:ahLst/>
              <a:cxnLst/>
              <a:rect l="l" t="t" r="r" b="b"/>
              <a:pathLst>
                <a:path w="478" h="573" extrusionOk="0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39"/>
            <p:cNvSpPr/>
            <p:nvPr/>
          </p:nvSpPr>
          <p:spPr>
            <a:xfrm>
              <a:off x="1400175" y="1220787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574" h="478" extrusionOk="0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2" name="Google Shape;692;p39"/>
          <p:cNvGrpSpPr/>
          <p:nvPr/>
        </p:nvGrpSpPr>
        <p:grpSpPr>
          <a:xfrm>
            <a:off x="1517395" y="2066896"/>
            <a:ext cx="594727" cy="593953"/>
            <a:chOff x="1649412" y="927100"/>
            <a:chExt cx="5011737" cy="5016500"/>
          </a:xfrm>
        </p:grpSpPr>
        <p:sp>
          <p:nvSpPr>
            <p:cNvPr id="693" name="Google Shape;693;p39"/>
            <p:cNvSpPr/>
            <p:nvPr/>
          </p:nvSpPr>
          <p:spPr>
            <a:xfrm>
              <a:off x="2008187" y="4025900"/>
              <a:ext cx="4252913" cy="1917700"/>
            </a:xfrm>
            <a:custGeom>
              <a:avLst/>
              <a:gdLst/>
              <a:ahLst/>
              <a:cxnLst/>
              <a:rect l="l" t="t" r="r" b="b"/>
              <a:pathLst>
                <a:path w="999" h="450" extrusionOk="0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4" name="Google Shape;694;p39"/>
            <p:cNvSpPr/>
            <p:nvPr/>
          </p:nvSpPr>
          <p:spPr>
            <a:xfrm>
              <a:off x="4271962" y="931862"/>
              <a:ext cx="2389187" cy="3724276"/>
            </a:xfrm>
            <a:custGeom>
              <a:avLst/>
              <a:gdLst/>
              <a:ahLst/>
              <a:cxnLst/>
              <a:rect l="l" t="t" r="r" b="b"/>
              <a:pathLst>
                <a:path w="561" h="874" extrusionOk="0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39"/>
            <p:cNvSpPr/>
            <p:nvPr/>
          </p:nvSpPr>
          <p:spPr>
            <a:xfrm>
              <a:off x="1649412" y="927100"/>
              <a:ext cx="2870200" cy="3652836"/>
            </a:xfrm>
            <a:custGeom>
              <a:avLst/>
              <a:gdLst/>
              <a:ahLst/>
              <a:cxnLst/>
              <a:rect l="l" t="t" r="r" b="b"/>
              <a:pathLst>
                <a:path w="674" h="857" extrusionOk="0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6" name="Google Shape;696;p39"/>
          <p:cNvGrpSpPr/>
          <p:nvPr/>
        </p:nvGrpSpPr>
        <p:grpSpPr>
          <a:xfrm>
            <a:off x="3224529" y="2067232"/>
            <a:ext cx="593160" cy="593715"/>
            <a:chOff x="1301750" y="920750"/>
            <a:chExt cx="5095875" cy="5100637"/>
          </a:xfrm>
        </p:grpSpPr>
        <p:sp>
          <p:nvSpPr>
            <p:cNvPr id="697" name="Google Shape;697;p39"/>
            <p:cNvSpPr/>
            <p:nvPr/>
          </p:nvSpPr>
          <p:spPr>
            <a:xfrm>
              <a:off x="1301750" y="2546350"/>
              <a:ext cx="1801812" cy="2917825"/>
            </a:xfrm>
            <a:custGeom>
              <a:avLst/>
              <a:gdLst/>
              <a:ahLst/>
              <a:cxnLst/>
              <a:rect l="l" t="t" r="r" b="b"/>
              <a:pathLst>
                <a:path w="405" h="655" extrusionOk="0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39"/>
            <p:cNvSpPr/>
            <p:nvPr/>
          </p:nvSpPr>
          <p:spPr>
            <a:xfrm>
              <a:off x="2387600" y="4403725"/>
              <a:ext cx="2865436" cy="1617662"/>
            </a:xfrm>
            <a:custGeom>
              <a:avLst/>
              <a:gdLst/>
              <a:ahLst/>
              <a:cxnLst/>
              <a:rect l="l" t="t" r="r" b="b"/>
              <a:pathLst>
                <a:path w="644" h="363" extrusionOk="0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9" name="Google Shape;699;p39"/>
            <p:cNvSpPr/>
            <p:nvPr/>
          </p:nvSpPr>
          <p:spPr>
            <a:xfrm>
              <a:off x="4546600" y="2790825"/>
              <a:ext cx="1851025" cy="2717800"/>
            </a:xfrm>
            <a:custGeom>
              <a:avLst/>
              <a:gdLst/>
              <a:ahLst/>
              <a:cxnLst/>
              <a:rect l="l" t="t" r="r" b="b"/>
              <a:pathLst>
                <a:path w="416" h="610" extrusionOk="0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0" name="Google Shape;700;p39"/>
            <p:cNvSpPr/>
            <p:nvPr/>
          </p:nvSpPr>
          <p:spPr>
            <a:xfrm>
              <a:off x="3962400" y="925512"/>
              <a:ext cx="2297112" cy="2333625"/>
            </a:xfrm>
            <a:custGeom>
              <a:avLst/>
              <a:gdLst/>
              <a:ahLst/>
              <a:cxnLst/>
              <a:rect l="l" t="t" r="r" b="b"/>
              <a:pathLst>
                <a:path w="516" h="524" extrusionOk="0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1" name="Google Shape;701;p39"/>
            <p:cNvSpPr/>
            <p:nvPr/>
          </p:nvSpPr>
          <p:spPr>
            <a:xfrm>
              <a:off x="1466850" y="920750"/>
              <a:ext cx="2759074" cy="2097087"/>
            </a:xfrm>
            <a:custGeom>
              <a:avLst/>
              <a:gdLst/>
              <a:ahLst/>
              <a:cxnLst/>
              <a:rect l="l" t="t" r="r" b="b"/>
              <a:pathLst>
                <a:path w="620" h="471" extrusionOk="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2" name="Google Shape;702;p39"/>
          <p:cNvGrpSpPr/>
          <p:nvPr/>
        </p:nvGrpSpPr>
        <p:grpSpPr>
          <a:xfrm>
            <a:off x="5788761" y="2067112"/>
            <a:ext cx="594161" cy="594121"/>
            <a:chOff x="5732756" y="2682276"/>
            <a:chExt cx="719905" cy="719856"/>
          </a:xfrm>
        </p:grpSpPr>
        <p:sp>
          <p:nvSpPr>
            <p:cNvPr id="703" name="Google Shape;703;p39"/>
            <p:cNvSpPr/>
            <p:nvPr/>
          </p:nvSpPr>
          <p:spPr>
            <a:xfrm>
              <a:off x="5732756" y="2682276"/>
              <a:ext cx="400276" cy="538927"/>
            </a:xfrm>
            <a:custGeom>
              <a:avLst/>
              <a:gdLst/>
              <a:ahLst/>
              <a:cxnLst/>
              <a:rect l="l" t="t" r="r" b="b"/>
              <a:pathLst>
                <a:path w="670" h="902" extrusionOk="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4" name="Google Shape;704;p39"/>
            <p:cNvSpPr/>
            <p:nvPr/>
          </p:nvSpPr>
          <p:spPr>
            <a:xfrm>
              <a:off x="6094186" y="2682276"/>
              <a:ext cx="358476" cy="531209"/>
            </a:xfrm>
            <a:custGeom>
              <a:avLst/>
              <a:gdLst/>
              <a:ahLst/>
              <a:cxnLst/>
              <a:rect l="l" t="t" r="r" b="b"/>
              <a:pathLst>
                <a:path w="600" h="889" extrusionOk="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39"/>
            <p:cNvSpPr/>
            <p:nvPr/>
          </p:nvSpPr>
          <p:spPr>
            <a:xfrm>
              <a:off x="5787732" y="3124950"/>
              <a:ext cx="616090" cy="277182"/>
            </a:xfrm>
            <a:custGeom>
              <a:avLst/>
              <a:gdLst/>
              <a:ahLst/>
              <a:cxnLst/>
              <a:rect l="l" t="t" r="r" b="b"/>
              <a:pathLst>
                <a:path w="1031" h="464" extrusionOk="0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6" name="Google Shape;706;p39"/>
          <p:cNvGrpSpPr/>
          <p:nvPr/>
        </p:nvGrpSpPr>
        <p:grpSpPr>
          <a:xfrm>
            <a:off x="6643850" y="2067103"/>
            <a:ext cx="594169" cy="594139"/>
            <a:chOff x="6768809" y="2682265"/>
            <a:chExt cx="719915" cy="719877"/>
          </a:xfrm>
        </p:grpSpPr>
        <p:sp>
          <p:nvSpPr>
            <p:cNvPr id="707" name="Google Shape;707;p39"/>
            <p:cNvSpPr/>
            <p:nvPr/>
          </p:nvSpPr>
          <p:spPr>
            <a:xfrm>
              <a:off x="6768809" y="2682954"/>
              <a:ext cx="400157" cy="358101"/>
            </a:xfrm>
            <a:custGeom>
              <a:avLst/>
              <a:gdLst/>
              <a:ahLst/>
              <a:cxnLst/>
              <a:rect l="l" t="t" r="r" b="b"/>
              <a:pathLst>
                <a:path w="638" h="571" extrusionOk="0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39"/>
            <p:cNvSpPr/>
            <p:nvPr/>
          </p:nvSpPr>
          <p:spPr>
            <a:xfrm>
              <a:off x="6768809" y="3002032"/>
              <a:ext cx="358808" cy="400111"/>
            </a:xfrm>
            <a:custGeom>
              <a:avLst/>
              <a:gdLst/>
              <a:ahLst/>
              <a:cxnLst/>
              <a:rect l="l" t="t" r="r" b="b"/>
              <a:pathLst>
                <a:path w="572" h="638" extrusionOk="0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p39"/>
            <p:cNvSpPr/>
            <p:nvPr/>
          </p:nvSpPr>
          <p:spPr>
            <a:xfrm>
              <a:off x="7129915" y="2682265"/>
              <a:ext cx="358808" cy="400111"/>
            </a:xfrm>
            <a:custGeom>
              <a:avLst/>
              <a:gdLst/>
              <a:ahLst/>
              <a:cxnLst/>
              <a:rect l="l" t="t" r="r" b="b"/>
              <a:pathLst>
                <a:path w="572" h="638" extrusionOk="0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Google Shape;710;p39"/>
            <p:cNvSpPr/>
            <p:nvPr/>
          </p:nvSpPr>
          <p:spPr>
            <a:xfrm>
              <a:off x="7088567" y="3043581"/>
              <a:ext cx="400157" cy="358561"/>
            </a:xfrm>
            <a:custGeom>
              <a:avLst/>
              <a:gdLst/>
              <a:ahLst/>
              <a:cxnLst/>
              <a:rect l="l" t="t" r="r" b="b"/>
              <a:pathLst>
                <a:path w="638" h="572" extrusionOk="0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1" name="Google Shape;711;p39"/>
          <p:cNvGrpSpPr/>
          <p:nvPr/>
        </p:nvGrpSpPr>
        <p:grpSpPr>
          <a:xfrm>
            <a:off x="7498946" y="2067142"/>
            <a:ext cx="594337" cy="594060"/>
            <a:chOff x="7804870" y="2682313"/>
            <a:chExt cx="720118" cy="719782"/>
          </a:xfrm>
        </p:grpSpPr>
        <p:sp>
          <p:nvSpPr>
            <p:cNvPr id="712" name="Google Shape;712;p39"/>
            <p:cNvSpPr/>
            <p:nvPr/>
          </p:nvSpPr>
          <p:spPr>
            <a:xfrm>
              <a:off x="7804870" y="2922841"/>
              <a:ext cx="256443" cy="407568"/>
            </a:xfrm>
            <a:custGeom>
              <a:avLst/>
              <a:gdLst/>
              <a:ahLst/>
              <a:cxnLst/>
              <a:rect l="l" t="t" r="r" b="b"/>
              <a:pathLst>
                <a:path w="376" h="598" extrusionOk="0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3" name="Google Shape;713;p39"/>
            <p:cNvSpPr/>
            <p:nvPr/>
          </p:nvSpPr>
          <p:spPr>
            <a:xfrm>
              <a:off x="7823833" y="2682313"/>
              <a:ext cx="377215" cy="304549"/>
            </a:xfrm>
            <a:custGeom>
              <a:avLst/>
              <a:gdLst/>
              <a:ahLst/>
              <a:cxnLst/>
              <a:rect l="l" t="t" r="r" b="b"/>
              <a:pathLst>
                <a:path w="553" h="447" extrusionOk="0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4" name="Google Shape;714;p39"/>
            <p:cNvSpPr/>
            <p:nvPr/>
          </p:nvSpPr>
          <p:spPr>
            <a:xfrm>
              <a:off x="8277575" y="2932985"/>
              <a:ext cx="247414" cy="390661"/>
            </a:xfrm>
            <a:custGeom>
              <a:avLst/>
              <a:gdLst/>
              <a:ahLst/>
              <a:cxnLst/>
              <a:rect l="l" t="t" r="r" b="b"/>
              <a:pathLst>
                <a:path w="363" h="573" extrusionOk="0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5" name="Google Shape;715;p39"/>
            <p:cNvSpPr/>
            <p:nvPr/>
          </p:nvSpPr>
          <p:spPr>
            <a:xfrm>
              <a:off x="8166284" y="2682313"/>
              <a:ext cx="336357" cy="315595"/>
            </a:xfrm>
            <a:custGeom>
              <a:avLst/>
              <a:gdLst/>
              <a:ahLst/>
              <a:cxnLst/>
              <a:rect l="l" t="t" r="r" b="b"/>
              <a:pathLst>
                <a:path w="493" h="463" extrusionOk="0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Google Shape;716;p39"/>
            <p:cNvSpPr/>
            <p:nvPr/>
          </p:nvSpPr>
          <p:spPr>
            <a:xfrm>
              <a:off x="7965147" y="3183207"/>
              <a:ext cx="408594" cy="218887"/>
            </a:xfrm>
            <a:custGeom>
              <a:avLst/>
              <a:gdLst/>
              <a:ahLst/>
              <a:cxnLst/>
              <a:rect l="l" t="t" r="r" b="b"/>
              <a:pathLst>
                <a:path w="599" h="321" extrusionOk="0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7" name="Google Shape;717;p39"/>
          <p:cNvGrpSpPr/>
          <p:nvPr/>
        </p:nvGrpSpPr>
        <p:grpSpPr>
          <a:xfrm>
            <a:off x="8354210" y="2066833"/>
            <a:ext cx="595057" cy="594675"/>
            <a:chOff x="8841135" y="2681940"/>
            <a:chExt cx="720990" cy="720527"/>
          </a:xfrm>
        </p:grpSpPr>
        <p:sp>
          <p:nvSpPr>
            <p:cNvPr id="718" name="Google Shape;718;p39"/>
            <p:cNvSpPr/>
            <p:nvPr/>
          </p:nvSpPr>
          <p:spPr>
            <a:xfrm>
              <a:off x="8841135" y="2874744"/>
              <a:ext cx="210627" cy="348807"/>
            </a:xfrm>
            <a:custGeom>
              <a:avLst/>
              <a:gdLst/>
              <a:ahLst/>
              <a:cxnLst/>
              <a:rect l="l" t="t" r="r" b="b"/>
              <a:pathLst>
                <a:path w="312" h="516" extrusionOk="0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39"/>
            <p:cNvSpPr/>
            <p:nvPr/>
          </p:nvSpPr>
          <p:spPr>
            <a:xfrm>
              <a:off x="8899694" y="3138374"/>
              <a:ext cx="304599" cy="264093"/>
            </a:xfrm>
            <a:custGeom>
              <a:avLst/>
              <a:gdLst/>
              <a:ahLst/>
              <a:cxnLst/>
              <a:rect l="l" t="t" r="r" b="b"/>
              <a:pathLst>
                <a:path w="451" h="391" extrusionOk="0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39"/>
            <p:cNvSpPr/>
            <p:nvPr/>
          </p:nvSpPr>
          <p:spPr>
            <a:xfrm>
              <a:off x="8889742" y="2681940"/>
              <a:ext cx="344871" cy="273814"/>
            </a:xfrm>
            <a:custGeom>
              <a:avLst/>
              <a:gdLst/>
              <a:ahLst/>
              <a:cxnLst/>
              <a:rect l="l" t="t" r="r" b="b"/>
              <a:pathLst>
                <a:path w="511" h="405" extrusionOk="0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39"/>
            <p:cNvSpPr/>
            <p:nvPr/>
          </p:nvSpPr>
          <p:spPr>
            <a:xfrm>
              <a:off x="9198969" y="2681940"/>
              <a:ext cx="304599" cy="264325"/>
            </a:xfrm>
            <a:custGeom>
              <a:avLst/>
              <a:gdLst/>
              <a:ahLst/>
              <a:cxnLst/>
              <a:rect l="l" t="t" r="r" b="b"/>
              <a:pathLst>
                <a:path w="451" h="391" extrusionOk="0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2" name="Google Shape;722;p39"/>
            <p:cNvSpPr/>
            <p:nvPr/>
          </p:nvSpPr>
          <p:spPr>
            <a:xfrm>
              <a:off x="9351499" y="2861088"/>
              <a:ext cx="210627" cy="348807"/>
            </a:xfrm>
            <a:custGeom>
              <a:avLst/>
              <a:gdLst/>
              <a:ahLst/>
              <a:cxnLst/>
              <a:rect l="l" t="t" r="r" b="b"/>
              <a:pathLst>
                <a:path w="312" h="516" extrusionOk="0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3" name="Google Shape;723;p39"/>
            <p:cNvSpPr/>
            <p:nvPr/>
          </p:nvSpPr>
          <p:spPr>
            <a:xfrm>
              <a:off x="9168648" y="3128885"/>
              <a:ext cx="344871" cy="273120"/>
            </a:xfrm>
            <a:custGeom>
              <a:avLst/>
              <a:gdLst/>
              <a:ahLst/>
              <a:cxnLst/>
              <a:rect l="l" t="t" r="r" b="b"/>
              <a:pathLst>
                <a:path w="511" h="404" extrusionOk="0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4" name="Google Shape;724;p39"/>
          <p:cNvGrpSpPr/>
          <p:nvPr/>
        </p:nvGrpSpPr>
        <p:grpSpPr>
          <a:xfrm>
            <a:off x="4932873" y="2066743"/>
            <a:ext cx="593680" cy="593680"/>
            <a:chOff x="4103687" y="1439862"/>
            <a:chExt cx="3986212" cy="3986211"/>
          </a:xfrm>
        </p:grpSpPr>
        <p:sp>
          <p:nvSpPr>
            <p:cNvPr id="725" name="Google Shape;725;p39"/>
            <p:cNvSpPr/>
            <p:nvPr/>
          </p:nvSpPr>
          <p:spPr>
            <a:xfrm>
              <a:off x="4103687" y="1439862"/>
              <a:ext cx="2254250" cy="3986211"/>
            </a:xfrm>
            <a:custGeom>
              <a:avLst/>
              <a:gdLst/>
              <a:ahLst/>
              <a:cxnLst/>
              <a:rect l="l" t="t" r="r" b="b"/>
              <a:pathLst>
                <a:path w="502" h="887" extrusionOk="0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p39"/>
            <p:cNvSpPr/>
            <p:nvPr/>
          </p:nvSpPr>
          <p:spPr>
            <a:xfrm>
              <a:off x="5837237" y="1439862"/>
              <a:ext cx="2252662" cy="3986211"/>
            </a:xfrm>
            <a:custGeom>
              <a:avLst/>
              <a:gdLst/>
              <a:ahLst/>
              <a:cxnLst/>
              <a:rect l="l" t="t" r="r" b="b"/>
              <a:pathLst>
                <a:path w="502" h="887" extrusionOk="0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7" name="Google Shape;727;p39"/>
          <p:cNvGrpSpPr/>
          <p:nvPr/>
        </p:nvGrpSpPr>
        <p:grpSpPr>
          <a:xfrm>
            <a:off x="9210194" y="2067149"/>
            <a:ext cx="594404" cy="594047"/>
            <a:chOff x="9878272" y="2682320"/>
            <a:chExt cx="720199" cy="719767"/>
          </a:xfrm>
        </p:grpSpPr>
        <p:sp>
          <p:nvSpPr>
            <p:cNvPr id="728" name="Google Shape;728;p39"/>
            <p:cNvSpPr/>
            <p:nvPr/>
          </p:nvSpPr>
          <p:spPr>
            <a:xfrm>
              <a:off x="10056560" y="2963533"/>
              <a:ext cx="541911" cy="438554"/>
            </a:xfrm>
            <a:custGeom>
              <a:avLst/>
              <a:gdLst/>
              <a:ahLst/>
              <a:cxnLst/>
              <a:rect l="l" t="t" r="r" b="b"/>
              <a:pathLst>
                <a:path w="861" h="697" extrusionOk="0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39"/>
            <p:cNvSpPr/>
            <p:nvPr/>
          </p:nvSpPr>
          <p:spPr>
            <a:xfrm>
              <a:off x="9878272" y="2791266"/>
              <a:ext cx="459066" cy="594405"/>
            </a:xfrm>
            <a:custGeom>
              <a:avLst/>
              <a:gdLst/>
              <a:ahLst/>
              <a:cxnLst/>
              <a:rect l="l" t="t" r="r" b="b"/>
              <a:pathLst>
                <a:path w="729" h="945" extrusionOk="0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39"/>
            <p:cNvSpPr/>
            <p:nvPr/>
          </p:nvSpPr>
          <p:spPr>
            <a:xfrm>
              <a:off x="9994853" y="2682320"/>
              <a:ext cx="583546" cy="500170"/>
            </a:xfrm>
            <a:custGeom>
              <a:avLst/>
              <a:gdLst/>
              <a:ahLst/>
              <a:cxnLst/>
              <a:rect l="l" t="t" r="r" b="b"/>
              <a:pathLst>
                <a:path w="927" h="795" extrusionOk="0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1" name="Google Shape;731;p39"/>
          <p:cNvGrpSpPr/>
          <p:nvPr/>
        </p:nvGrpSpPr>
        <p:grpSpPr>
          <a:xfrm>
            <a:off x="10065524" y="2067038"/>
            <a:ext cx="594267" cy="594268"/>
            <a:chOff x="10914618" y="2682187"/>
            <a:chExt cx="720033" cy="720033"/>
          </a:xfrm>
        </p:grpSpPr>
        <p:sp>
          <p:nvSpPr>
            <p:cNvPr id="732" name="Google Shape;732;p39"/>
            <p:cNvSpPr/>
            <p:nvPr/>
          </p:nvSpPr>
          <p:spPr>
            <a:xfrm>
              <a:off x="11401733" y="2955582"/>
              <a:ext cx="229448" cy="412406"/>
            </a:xfrm>
            <a:custGeom>
              <a:avLst/>
              <a:gdLst/>
              <a:ahLst/>
              <a:cxnLst/>
              <a:rect l="l" t="t" r="r" b="b"/>
              <a:pathLst>
                <a:path w="335" h="602" extrusionOk="0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39"/>
            <p:cNvSpPr/>
            <p:nvPr/>
          </p:nvSpPr>
          <p:spPr>
            <a:xfrm>
              <a:off x="10914618" y="3012482"/>
              <a:ext cx="370771" cy="315723"/>
            </a:xfrm>
            <a:custGeom>
              <a:avLst/>
              <a:gdLst/>
              <a:ahLst/>
              <a:cxnLst/>
              <a:rect l="l" t="t" r="r" b="b"/>
              <a:pathLst>
                <a:path w="542" h="461" extrusionOk="0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39"/>
            <p:cNvSpPr/>
            <p:nvPr/>
          </p:nvSpPr>
          <p:spPr>
            <a:xfrm>
              <a:off x="11136202" y="2682187"/>
              <a:ext cx="343016" cy="292593"/>
            </a:xfrm>
            <a:custGeom>
              <a:avLst/>
              <a:gdLst/>
              <a:ahLst/>
              <a:cxnLst/>
              <a:rect l="l" t="t" r="r" b="b"/>
              <a:pathLst>
                <a:path w="501" h="427" extrusionOk="0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39"/>
            <p:cNvSpPr/>
            <p:nvPr/>
          </p:nvSpPr>
          <p:spPr>
            <a:xfrm>
              <a:off x="10917856" y="2716419"/>
              <a:ext cx="230142" cy="411712"/>
            </a:xfrm>
            <a:custGeom>
              <a:avLst/>
              <a:gdLst/>
              <a:ahLst/>
              <a:cxnLst/>
              <a:rect l="l" t="t" r="r" b="b"/>
              <a:pathLst>
                <a:path w="336" h="601" extrusionOk="0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39"/>
            <p:cNvSpPr/>
            <p:nvPr/>
          </p:nvSpPr>
          <p:spPr>
            <a:xfrm>
              <a:off x="11069819" y="3108934"/>
              <a:ext cx="343016" cy="293287"/>
            </a:xfrm>
            <a:custGeom>
              <a:avLst/>
              <a:gdLst/>
              <a:ahLst/>
              <a:cxnLst/>
              <a:rect l="l" t="t" r="r" b="b"/>
              <a:pathLst>
                <a:path w="501" h="428" extrusionOk="0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7" name="Google Shape;737;p39"/>
            <p:cNvSpPr/>
            <p:nvPr/>
          </p:nvSpPr>
          <p:spPr>
            <a:xfrm>
              <a:off x="11263647" y="2756203"/>
              <a:ext cx="371003" cy="315723"/>
            </a:xfrm>
            <a:custGeom>
              <a:avLst/>
              <a:gdLst/>
              <a:ahLst/>
              <a:cxnLst/>
              <a:rect l="l" t="t" r="r" b="b"/>
              <a:pathLst>
                <a:path w="542" h="461" extrusionOk="0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8" name="Google Shape;738;p39"/>
          <p:cNvGrpSpPr/>
          <p:nvPr/>
        </p:nvGrpSpPr>
        <p:grpSpPr>
          <a:xfrm>
            <a:off x="2363553" y="1124076"/>
            <a:ext cx="482028" cy="594421"/>
            <a:chOff x="1582665" y="1011072"/>
            <a:chExt cx="584040" cy="720220"/>
          </a:xfrm>
        </p:grpSpPr>
        <p:sp>
          <p:nvSpPr>
            <p:cNvPr id="739" name="Google Shape;739;p39"/>
            <p:cNvSpPr/>
            <p:nvPr/>
          </p:nvSpPr>
          <p:spPr>
            <a:xfrm>
              <a:off x="1638485" y="1571653"/>
              <a:ext cx="449564" cy="159640"/>
            </a:xfrm>
            <a:custGeom>
              <a:avLst/>
              <a:gdLst/>
              <a:ahLst/>
              <a:cxnLst/>
              <a:rect l="l" t="t" r="r" b="b"/>
              <a:pathLst>
                <a:path w="767" h="273" extrusionOk="0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0" name="Google Shape;740;p39"/>
            <p:cNvSpPr/>
            <p:nvPr/>
          </p:nvSpPr>
          <p:spPr>
            <a:xfrm>
              <a:off x="1590507" y="1435245"/>
              <a:ext cx="515072" cy="136407"/>
            </a:xfrm>
            <a:custGeom>
              <a:avLst/>
              <a:gdLst/>
              <a:ahLst/>
              <a:cxnLst/>
              <a:rect l="l" t="t" r="r" b="b"/>
              <a:pathLst>
                <a:path w="879" h="233" extrusionOk="0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1" name="Google Shape;741;p39"/>
            <p:cNvSpPr/>
            <p:nvPr/>
          </p:nvSpPr>
          <p:spPr>
            <a:xfrm>
              <a:off x="1582665" y="1299068"/>
              <a:ext cx="576890" cy="136177"/>
            </a:xfrm>
            <a:custGeom>
              <a:avLst/>
              <a:gdLst/>
              <a:ahLst/>
              <a:cxnLst/>
              <a:rect l="l" t="t" r="r" b="b"/>
              <a:pathLst>
                <a:path w="984" h="233" extrusionOk="0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39"/>
            <p:cNvSpPr/>
            <p:nvPr/>
          </p:nvSpPr>
          <p:spPr>
            <a:xfrm>
              <a:off x="1665934" y="1011072"/>
              <a:ext cx="484393" cy="151589"/>
            </a:xfrm>
            <a:custGeom>
              <a:avLst/>
              <a:gdLst/>
              <a:ahLst/>
              <a:cxnLst/>
              <a:rect l="l" t="t" r="r" b="b"/>
              <a:pathLst>
                <a:path w="826" h="259" extrusionOk="0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39"/>
            <p:cNvSpPr/>
            <p:nvPr/>
          </p:nvSpPr>
          <p:spPr>
            <a:xfrm>
              <a:off x="1639639" y="1162661"/>
              <a:ext cx="527066" cy="136407"/>
            </a:xfrm>
            <a:custGeom>
              <a:avLst/>
              <a:gdLst/>
              <a:ahLst/>
              <a:cxnLst/>
              <a:rect l="l" t="t" r="r" b="b"/>
              <a:pathLst>
                <a:path w="899" h="233" extrusionOk="0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4" name="Google Shape;744;p39"/>
          <p:cNvGrpSpPr/>
          <p:nvPr/>
        </p:nvGrpSpPr>
        <p:grpSpPr>
          <a:xfrm>
            <a:off x="3165398" y="1124104"/>
            <a:ext cx="505975" cy="594395"/>
            <a:chOff x="2554206" y="1011105"/>
            <a:chExt cx="613055" cy="720187"/>
          </a:xfrm>
        </p:grpSpPr>
        <p:sp>
          <p:nvSpPr>
            <p:cNvPr id="745" name="Google Shape;745;p39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avLst/>
              <a:gdLst/>
              <a:ahLst/>
              <a:cxnLst/>
              <a:rect l="l" t="t" r="r" b="b"/>
              <a:pathLst>
                <a:path w="885" h="771" extrusionOk="0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39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avLst/>
              <a:gdLst/>
              <a:ahLst/>
              <a:cxnLst/>
              <a:rect l="l" t="t" r="r" b="b"/>
              <a:pathLst>
                <a:path w="654" h="1130" extrusionOk="0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39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avLst/>
              <a:gdLst/>
              <a:ahLst/>
              <a:cxnLst/>
              <a:rect l="l" t="t" r="r" b="b"/>
              <a:pathLst>
                <a:path w="704" h="712" extrusionOk="0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8" name="Google Shape;748;p39"/>
          <p:cNvGrpSpPr/>
          <p:nvPr/>
        </p:nvGrpSpPr>
        <p:grpSpPr>
          <a:xfrm>
            <a:off x="9229632" y="1063225"/>
            <a:ext cx="614273" cy="655273"/>
            <a:chOff x="9901824" y="937343"/>
            <a:chExt cx="744273" cy="793950"/>
          </a:xfrm>
        </p:grpSpPr>
        <p:grpSp>
          <p:nvGrpSpPr>
            <p:cNvPr id="749" name="Google Shape;749;p39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750" name="Google Shape;750;p39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1" name="Google Shape;751;p39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2" name="Google Shape;752;p39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3" name="Google Shape;753;p39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4" name="Google Shape;754;p39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5" name="Google Shape;755;p39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6" name="Google Shape;756;p39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7" name="Google Shape;757;p39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8" name="Google Shape;758;p39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9" name="Google Shape;759;p39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60" name="Google Shape;760;p39"/>
            <p:cNvSpPr/>
            <p:nvPr/>
          </p:nvSpPr>
          <p:spPr>
            <a:xfrm>
              <a:off x="10047751" y="1220548"/>
              <a:ext cx="217117" cy="205362"/>
            </a:xfrm>
            <a:custGeom>
              <a:avLst/>
              <a:gdLst/>
              <a:ahLst/>
              <a:cxnLst/>
              <a:rect l="l" t="t" r="r" b="b"/>
              <a:pathLst>
                <a:path w="380" h="359" extrusionOk="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39"/>
            <p:cNvSpPr/>
            <p:nvPr/>
          </p:nvSpPr>
          <p:spPr>
            <a:xfrm>
              <a:off x="10063053" y="1080830"/>
              <a:ext cx="205806" cy="250604"/>
            </a:xfrm>
            <a:custGeom>
              <a:avLst/>
              <a:gdLst/>
              <a:ahLst/>
              <a:cxnLst/>
              <a:rect l="l" t="t" r="r" b="b"/>
              <a:pathLst>
                <a:path w="360" h="438" extrusionOk="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2" name="Google Shape;762;p39"/>
            <p:cNvSpPr/>
            <p:nvPr/>
          </p:nvSpPr>
          <p:spPr>
            <a:xfrm>
              <a:off x="10276400" y="1080830"/>
              <a:ext cx="208024" cy="250604"/>
            </a:xfrm>
            <a:custGeom>
              <a:avLst/>
              <a:gdLst/>
              <a:ahLst/>
              <a:cxnLst/>
              <a:rect l="l" t="t" r="r" b="b"/>
              <a:pathLst>
                <a:path w="364" h="438" extrusionOk="0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3" name="Google Shape;763;p39"/>
            <p:cNvSpPr/>
            <p:nvPr/>
          </p:nvSpPr>
          <p:spPr>
            <a:xfrm>
              <a:off x="10280392" y="1218773"/>
              <a:ext cx="219334" cy="208689"/>
            </a:xfrm>
            <a:custGeom>
              <a:avLst/>
              <a:gdLst/>
              <a:ahLst/>
              <a:cxnLst/>
              <a:rect l="l" t="t" r="r" b="b"/>
              <a:pathLst>
                <a:path w="384" h="365" extrusionOk="0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39"/>
            <p:cNvSpPr/>
            <p:nvPr/>
          </p:nvSpPr>
          <p:spPr>
            <a:xfrm>
              <a:off x="10116279" y="1345184"/>
              <a:ext cx="152580" cy="267681"/>
            </a:xfrm>
            <a:custGeom>
              <a:avLst/>
              <a:gdLst/>
              <a:ahLst/>
              <a:cxnLst/>
              <a:rect l="l" t="t" r="r" b="b"/>
              <a:pathLst>
                <a:path w="267" h="468" extrusionOk="0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39"/>
            <p:cNvSpPr/>
            <p:nvPr/>
          </p:nvSpPr>
          <p:spPr>
            <a:xfrm>
              <a:off x="10276400" y="1345184"/>
              <a:ext cx="154798" cy="267681"/>
            </a:xfrm>
            <a:custGeom>
              <a:avLst/>
              <a:gdLst/>
              <a:ahLst/>
              <a:cxnLst/>
              <a:rect l="l" t="t" r="r" b="b"/>
              <a:pathLst>
                <a:path w="271" h="468" extrusionOk="0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6" name="Google Shape;766;p39"/>
          <p:cNvGrpSpPr/>
          <p:nvPr/>
        </p:nvGrpSpPr>
        <p:grpSpPr>
          <a:xfrm>
            <a:off x="3991190" y="1124326"/>
            <a:ext cx="493157" cy="594172"/>
            <a:chOff x="3554761" y="1011374"/>
            <a:chExt cx="597525" cy="719918"/>
          </a:xfrm>
        </p:grpSpPr>
        <p:sp>
          <p:nvSpPr>
            <p:cNvPr id="767" name="Google Shape;767;p39"/>
            <p:cNvSpPr/>
            <p:nvPr/>
          </p:nvSpPr>
          <p:spPr>
            <a:xfrm>
              <a:off x="3615879" y="1376596"/>
              <a:ext cx="441685" cy="354696"/>
            </a:xfrm>
            <a:custGeom>
              <a:avLst/>
              <a:gdLst/>
              <a:ahLst/>
              <a:cxnLst/>
              <a:rect l="l" t="t" r="r" b="b"/>
              <a:pathLst>
                <a:path w="797" h="638" extrusionOk="0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39"/>
            <p:cNvSpPr/>
            <p:nvPr/>
          </p:nvSpPr>
          <p:spPr>
            <a:xfrm>
              <a:off x="3554761" y="1164199"/>
              <a:ext cx="288366" cy="430478"/>
            </a:xfrm>
            <a:custGeom>
              <a:avLst/>
              <a:gdLst/>
              <a:ahLst/>
              <a:cxnLst/>
              <a:rect l="l" t="t" r="r" b="b"/>
              <a:pathLst>
                <a:path w="520" h="774" extrusionOk="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39"/>
            <p:cNvSpPr/>
            <p:nvPr/>
          </p:nvSpPr>
          <p:spPr>
            <a:xfrm>
              <a:off x="3860350" y="1126940"/>
              <a:ext cx="291937" cy="427110"/>
            </a:xfrm>
            <a:custGeom>
              <a:avLst/>
              <a:gdLst/>
              <a:ahLst/>
              <a:cxnLst/>
              <a:rect l="l" t="t" r="r" b="b"/>
              <a:pathLst>
                <a:path w="527" h="768" extrusionOk="0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39"/>
            <p:cNvSpPr/>
            <p:nvPr/>
          </p:nvSpPr>
          <p:spPr>
            <a:xfrm>
              <a:off x="3644023" y="1011374"/>
              <a:ext cx="449665" cy="347961"/>
            </a:xfrm>
            <a:custGeom>
              <a:avLst/>
              <a:gdLst/>
              <a:ahLst/>
              <a:cxnLst/>
              <a:rect l="l" t="t" r="r" b="b"/>
              <a:pathLst>
                <a:path w="811" h="626" extrusionOk="0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1" name="Google Shape;771;p39"/>
          <p:cNvGrpSpPr/>
          <p:nvPr/>
        </p:nvGrpSpPr>
        <p:grpSpPr>
          <a:xfrm>
            <a:off x="4804163" y="1124043"/>
            <a:ext cx="494340" cy="594455"/>
            <a:chOff x="4539787" y="1011032"/>
            <a:chExt cx="598958" cy="720261"/>
          </a:xfrm>
        </p:grpSpPr>
        <p:sp>
          <p:nvSpPr>
            <p:cNvPr id="772" name="Google Shape;772;p39"/>
            <p:cNvSpPr/>
            <p:nvPr/>
          </p:nvSpPr>
          <p:spPr>
            <a:xfrm>
              <a:off x="4849480" y="1011032"/>
              <a:ext cx="289264" cy="340491"/>
            </a:xfrm>
            <a:custGeom>
              <a:avLst/>
              <a:gdLst/>
              <a:ahLst/>
              <a:cxnLst/>
              <a:rect l="l" t="t" r="r" b="b"/>
              <a:pathLst>
                <a:path w="518" h="610" extrusionOk="0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39"/>
            <p:cNvSpPr/>
            <p:nvPr/>
          </p:nvSpPr>
          <p:spPr>
            <a:xfrm>
              <a:off x="4599335" y="1012768"/>
              <a:ext cx="277094" cy="339188"/>
            </a:xfrm>
            <a:custGeom>
              <a:avLst/>
              <a:gdLst/>
              <a:ahLst/>
              <a:cxnLst/>
              <a:rect l="l" t="t" r="r" b="b"/>
              <a:pathLst>
                <a:path w="496" h="608" extrusionOk="0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39"/>
            <p:cNvSpPr/>
            <p:nvPr/>
          </p:nvSpPr>
          <p:spPr>
            <a:xfrm>
              <a:off x="4539787" y="1276220"/>
              <a:ext cx="295350" cy="349606"/>
            </a:xfrm>
            <a:custGeom>
              <a:avLst/>
              <a:gdLst/>
              <a:ahLst/>
              <a:cxnLst/>
              <a:rect l="l" t="t" r="r" b="b"/>
              <a:pathLst>
                <a:path w="529" h="627" extrusionOk="0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39"/>
            <p:cNvSpPr/>
            <p:nvPr/>
          </p:nvSpPr>
          <p:spPr>
            <a:xfrm>
              <a:off x="4854479" y="1272314"/>
              <a:ext cx="277529" cy="353078"/>
            </a:xfrm>
            <a:custGeom>
              <a:avLst/>
              <a:gdLst/>
              <a:ahLst/>
              <a:cxnLst/>
              <a:rect l="l" t="t" r="r" b="b"/>
              <a:pathLst>
                <a:path w="497" h="633" extrusionOk="0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39"/>
            <p:cNvSpPr/>
            <p:nvPr/>
          </p:nvSpPr>
          <p:spPr>
            <a:xfrm>
              <a:off x="4661491" y="1370403"/>
              <a:ext cx="388584" cy="360890"/>
            </a:xfrm>
            <a:custGeom>
              <a:avLst/>
              <a:gdLst/>
              <a:ahLst/>
              <a:cxnLst/>
              <a:rect l="l" t="t" r="r" b="b"/>
              <a:pathLst>
                <a:path w="696" h="647" extrusionOk="0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7" name="Google Shape;777;p39"/>
          <p:cNvGrpSpPr/>
          <p:nvPr/>
        </p:nvGrpSpPr>
        <p:grpSpPr>
          <a:xfrm>
            <a:off x="5618321" y="1124187"/>
            <a:ext cx="489223" cy="594311"/>
            <a:chOff x="5526246" y="1011207"/>
            <a:chExt cx="592758" cy="720086"/>
          </a:xfrm>
        </p:grpSpPr>
        <p:sp>
          <p:nvSpPr>
            <p:cNvPr id="778" name="Google Shape;778;p39"/>
            <p:cNvSpPr/>
            <p:nvPr/>
          </p:nvSpPr>
          <p:spPr>
            <a:xfrm>
              <a:off x="5632379" y="1011207"/>
              <a:ext cx="311420" cy="340347"/>
            </a:xfrm>
            <a:custGeom>
              <a:avLst/>
              <a:gdLst/>
              <a:ahLst/>
              <a:cxnLst/>
              <a:rect l="l" t="t" r="r" b="b"/>
              <a:pathLst>
                <a:path w="518" h="567" extrusionOk="0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39"/>
            <p:cNvSpPr/>
            <p:nvPr/>
          </p:nvSpPr>
          <p:spPr>
            <a:xfrm>
              <a:off x="5835019" y="1041711"/>
              <a:ext cx="283984" cy="330260"/>
            </a:xfrm>
            <a:custGeom>
              <a:avLst/>
              <a:gdLst/>
              <a:ahLst/>
              <a:cxnLst/>
              <a:rect l="l" t="t" r="r" b="b"/>
              <a:pathLst>
                <a:path w="473" h="550" extrusionOk="0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39"/>
            <p:cNvSpPr/>
            <p:nvPr/>
          </p:nvSpPr>
          <p:spPr>
            <a:xfrm>
              <a:off x="5837907" y="1326815"/>
              <a:ext cx="260158" cy="268291"/>
            </a:xfrm>
            <a:custGeom>
              <a:avLst/>
              <a:gdLst/>
              <a:ahLst/>
              <a:cxnLst/>
              <a:rect l="l" t="t" r="r" b="b"/>
              <a:pathLst>
                <a:path w="433" h="447" extrusionOk="0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39"/>
            <p:cNvSpPr/>
            <p:nvPr/>
          </p:nvSpPr>
          <p:spPr>
            <a:xfrm>
              <a:off x="5725035" y="1379176"/>
              <a:ext cx="304441" cy="352116"/>
            </a:xfrm>
            <a:custGeom>
              <a:avLst/>
              <a:gdLst/>
              <a:ahLst/>
              <a:cxnLst/>
              <a:rect l="l" t="t" r="r" b="b"/>
              <a:pathLst>
                <a:path w="507" h="587" extrusionOk="0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39"/>
            <p:cNvSpPr/>
            <p:nvPr/>
          </p:nvSpPr>
          <p:spPr>
            <a:xfrm>
              <a:off x="5526246" y="1358760"/>
              <a:ext cx="289521" cy="285105"/>
            </a:xfrm>
            <a:custGeom>
              <a:avLst/>
              <a:gdLst/>
              <a:ahLst/>
              <a:cxnLst/>
              <a:rect l="l" t="t" r="r" b="b"/>
              <a:pathLst>
                <a:path w="482" h="475" extrusionOk="0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39"/>
            <p:cNvSpPr/>
            <p:nvPr/>
          </p:nvSpPr>
          <p:spPr>
            <a:xfrm>
              <a:off x="5530337" y="1130580"/>
              <a:ext cx="282300" cy="276217"/>
            </a:xfrm>
            <a:custGeom>
              <a:avLst/>
              <a:gdLst/>
              <a:ahLst/>
              <a:cxnLst/>
              <a:rect l="l" t="t" r="r" b="b"/>
              <a:pathLst>
                <a:path w="470" h="460" extrusionOk="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4" name="Google Shape;784;p39"/>
          <p:cNvGrpSpPr/>
          <p:nvPr/>
        </p:nvGrpSpPr>
        <p:grpSpPr>
          <a:xfrm>
            <a:off x="1558011" y="1124179"/>
            <a:ext cx="485725" cy="594320"/>
            <a:chOff x="606645" y="1011196"/>
            <a:chExt cx="588520" cy="720096"/>
          </a:xfrm>
        </p:grpSpPr>
        <p:sp>
          <p:nvSpPr>
            <p:cNvPr id="785" name="Google Shape;785;p39"/>
            <p:cNvSpPr/>
            <p:nvPr/>
          </p:nvSpPr>
          <p:spPr>
            <a:xfrm>
              <a:off x="659316" y="1517469"/>
              <a:ext cx="456722" cy="213824"/>
            </a:xfrm>
            <a:custGeom>
              <a:avLst/>
              <a:gdLst/>
              <a:ahLst/>
              <a:cxnLst/>
              <a:rect l="l" t="t" r="r" b="b"/>
              <a:pathLst>
                <a:path w="763" h="358" extrusionOk="0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39"/>
            <p:cNvSpPr/>
            <p:nvPr/>
          </p:nvSpPr>
          <p:spPr>
            <a:xfrm>
              <a:off x="606645" y="1354464"/>
              <a:ext cx="561583" cy="154615"/>
            </a:xfrm>
            <a:custGeom>
              <a:avLst/>
              <a:gdLst/>
              <a:ahLst/>
              <a:cxnLst/>
              <a:rect l="l" t="t" r="r" b="b"/>
              <a:pathLst>
                <a:path w="938" h="259" extrusionOk="0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39"/>
            <p:cNvSpPr/>
            <p:nvPr/>
          </p:nvSpPr>
          <p:spPr>
            <a:xfrm>
              <a:off x="661721" y="1191460"/>
              <a:ext cx="533444" cy="154135"/>
            </a:xfrm>
            <a:custGeom>
              <a:avLst/>
              <a:gdLst/>
              <a:ahLst/>
              <a:cxnLst/>
              <a:rect l="l" t="t" r="r" b="b"/>
              <a:pathLst>
                <a:path w="891" h="258" extrusionOk="0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39"/>
            <p:cNvSpPr/>
            <p:nvPr/>
          </p:nvSpPr>
          <p:spPr>
            <a:xfrm>
              <a:off x="683367" y="1011196"/>
              <a:ext cx="497368" cy="171394"/>
            </a:xfrm>
            <a:custGeom>
              <a:avLst/>
              <a:gdLst/>
              <a:ahLst/>
              <a:cxnLst/>
              <a:rect l="l" t="t" r="r" b="b"/>
              <a:pathLst>
                <a:path w="831" h="287" extrusionOk="0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9" name="Google Shape;789;p39"/>
          <p:cNvGrpSpPr/>
          <p:nvPr/>
        </p:nvGrpSpPr>
        <p:grpSpPr>
          <a:xfrm>
            <a:off x="10163722" y="1124148"/>
            <a:ext cx="397873" cy="594349"/>
            <a:chOff x="11033597" y="1011159"/>
            <a:chExt cx="482075" cy="720133"/>
          </a:xfrm>
        </p:grpSpPr>
        <p:sp>
          <p:nvSpPr>
            <p:cNvPr id="790" name="Google Shape;790;p39"/>
            <p:cNvSpPr/>
            <p:nvPr/>
          </p:nvSpPr>
          <p:spPr>
            <a:xfrm>
              <a:off x="11033597" y="1414369"/>
              <a:ext cx="482075" cy="151349"/>
            </a:xfrm>
            <a:custGeom>
              <a:avLst/>
              <a:gdLst/>
              <a:ahLst/>
              <a:cxnLst/>
              <a:rect l="l" t="t" r="r" b="b"/>
              <a:pathLst>
                <a:path w="724" h="227" extrusionOk="0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39"/>
            <p:cNvSpPr/>
            <p:nvPr/>
          </p:nvSpPr>
          <p:spPr>
            <a:xfrm>
              <a:off x="11142821" y="1011159"/>
              <a:ext cx="263627" cy="229006"/>
            </a:xfrm>
            <a:custGeom>
              <a:avLst/>
              <a:gdLst/>
              <a:ahLst/>
              <a:cxnLst/>
              <a:rect l="l" t="t" r="r" b="b"/>
              <a:pathLst>
                <a:path w="396" h="343" extrusionOk="0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39"/>
            <p:cNvSpPr/>
            <p:nvPr/>
          </p:nvSpPr>
          <p:spPr>
            <a:xfrm>
              <a:off x="11052228" y="1576445"/>
              <a:ext cx="444813" cy="154847"/>
            </a:xfrm>
            <a:custGeom>
              <a:avLst/>
              <a:gdLst/>
              <a:ahLst/>
              <a:cxnLst/>
              <a:rect l="l" t="t" r="r" b="b"/>
              <a:pathLst>
                <a:path w="668" h="232" extrusionOk="0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39"/>
            <p:cNvSpPr/>
            <p:nvPr/>
          </p:nvSpPr>
          <p:spPr>
            <a:xfrm>
              <a:off x="11051762" y="1251592"/>
              <a:ext cx="446676" cy="151349"/>
            </a:xfrm>
            <a:custGeom>
              <a:avLst/>
              <a:gdLst/>
              <a:ahLst/>
              <a:cxnLst/>
              <a:rect l="l" t="t" r="r" b="b"/>
              <a:pathLst>
                <a:path w="671" h="227" extrusionOk="0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4" name="Google Shape;794;p39"/>
          <p:cNvGrpSpPr/>
          <p:nvPr/>
        </p:nvGrpSpPr>
        <p:grpSpPr>
          <a:xfrm>
            <a:off x="8295542" y="1063225"/>
            <a:ext cx="614273" cy="655273"/>
            <a:chOff x="8770051" y="937343"/>
            <a:chExt cx="744273" cy="793950"/>
          </a:xfrm>
        </p:grpSpPr>
        <p:sp>
          <p:nvSpPr>
            <p:cNvPr id="795" name="Google Shape;795;p39"/>
            <p:cNvSpPr/>
            <p:nvPr/>
          </p:nvSpPr>
          <p:spPr>
            <a:xfrm>
              <a:off x="8968558" y="1402926"/>
              <a:ext cx="348361" cy="98539"/>
            </a:xfrm>
            <a:custGeom>
              <a:avLst/>
              <a:gdLst/>
              <a:ahLst/>
              <a:cxnLst/>
              <a:rect l="l" t="t" r="r" b="b"/>
              <a:pathLst>
                <a:path w="1741804" h="492696" extrusionOk="0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39"/>
            <p:cNvSpPr/>
            <p:nvPr/>
          </p:nvSpPr>
          <p:spPr>
            <a:xfrm>
              <a:off x="8960465" y="1079360"/>
              <a:ext cx="362496" cy="102351"/>
            </a:xfrm>
            <a:custGeom>
              <a:avLst/>
              <a:gdLst/>
              <a:ahLst/>
              <a:cxnLst/>
              <a:rect l="l" t="t" r="r" b="b"/>
              <a:pathLst>
                <a:path w="1812480" h="511754" extrusionOk="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39"/>
            <p:cNvSpPr/>
            <p:nvPr/>
          </p:nvSpPr>
          <p:spPr>
            <a:xfrm>
              <a:off x="8930121" y="1189758"/>
              <a:ext cx="422643" cy="98539"/>
            </a:xfrm>
            <a:custGeom>
              <a:avLst/>
              <a:gdLst/>
              <a:ahLst/>
              <a:cxnLst/>
              <a:rect l="l" t="t" r="r" b="b"/>
              <a:pathLst>
                <a:path w="2113216" h="492696" extrusionOk="0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39"/>
            <p:cNvSpPr/>
            <p:nvPr/>
          </p:nvSpPr>
          <p:spPr>
            <a:xfrm>
              <a:off x="8930847" y="1296342"/>
              <a:ext cx="421894" cy="98539"/>
            </a:xfrm>
            <a:custGeom>
              <a:avLst/>
              <a:gdLst/>
              <a:ahLst/>
              <a:cxnLst/>
              <a:rect l="l" t="t" r="r" b="b"/>
              <a:pathLst>
                <a:path w="2109469" h="492696" extrusionOk="0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39"/>
            <p:cNvSpPr/>
            <p:nvPr/>
          </p:nvSpPr>
          <p:spPr>
            <a:xfrm>
              <a:off x="9031006" y="1509510"/>
              <a:ext cx="223837" cy="102349"/>
            </a:xfrm>
            <a:custGeom>
              <a:avLst/>
              <a:gdLst/>
              <a:ahLst/>
              <a:cxnLst/>
              <a:rect l="l" t="t" r="r" b="b"/>
              <a:pathLst>
                <a:path w="1119187" h="511746" extrusionOk="0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00" name="Google Shape;800;p39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01" name="Google Shape;801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2" name="Google Shape;802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3" name="Google Shape;803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4" name="Google Shape;804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5" name="Google Shape;805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6" name="Google Shape;806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7" name="Google Shape;807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8" name="Google Shape;808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9" name="Google Shape;809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0" name="Google Shape;810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11" name="Google Shape;811;p39"/>
          <p:cNvGrpSpPr/>
          <p:nvPr/>
        </p:nvGrpSpPr>
        <p:grpSpPr>
          <a:xfrm>
            <a:off x="6427361" y="1063225"/>
            <a:ext cx="614273" cy="655273"/>
            <a:chOff x="6506504" y="937343"/>
            <a:chExt cx="744273" cy="793950"/>
          </a:xfrm>
        </p:grpSpPr>
        <p:sp>
          <p:nvSpPr>
            <p:cNvPr id="812" name="Google Shape;812;p39"/>
            <p:cNvSpPr/>
            <p:nvPr/>
          </p:nvSpPr>
          <p:spPr>
            <a:xfrm>
              <a:off x="6666683" y="1079385"/>
              <a:ext cx="422268" cy="171940"/>
            </a:xfrm>
            <a:custGeom>
              <a:avLst/>
              <a:gdLst/>
              <a:ahLst/>
              <a:cxnLst/>
              <a:rect l="l" t="t" r="r" b="b"/>
              <a:pathLst>
                <a:path w="2085276" h="859701" extrusionOk="0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39"/>
            <p:cNvSpPr/>
            <p:nvPr/>
          </p:nvSpPr>
          <p:spPr>
            <a:xfrm>
              <a:off x="6664423" y="1259933"/>
              <a:ext cx="427985" cy="171450"/>
            </a:xfrm>
            <a:custGeom>
              <a:avLst/>
              <a:gdLst/>
              <a:ahLst/>
              <a:cxnLst/>
              <a:rect l="l" t="t" r="r" b="b"/>
              <a:pathLst>
                <a:path w="2113506" h="857250" extrusionOk="0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39"/>
            <p:cNvSpPr/>
            <p:nvPr/>
          </p:nvSpPr>
          <p:spPr>
            <a:xfrm>
              <a:off x="6727642" y="1439988"/>
              <a:ext cx="303068" cy="171348"/>
            </a:xfrm>
            <a:custGeom>
              <a:avLst/>
              <a:gdLst/>
              <a:ahLst/>
              <a:cxnLst/>
              <a:rect l="l" t="t" r="r" b="b"/>
              <a:pathLst>
                <a:path w="1496631" h="856741" extrusionOk="0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15" name="Google Shape;815;p39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16" name="Google Shape;816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7" name="Google Shape;817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8" name="Google Shape;818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9" name="Google Shape;819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2" name="Google Shape;822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3" name="Google Shape;823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4" name="Google Shape;824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5" name="Google Shape;825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26" name="Google Shape;826;p39"/>
          <p:cNvGrpSpPr/>
          <p:nvPr/>
        </p:nvGrpSpPr>
        <p:grpSpPr>
          <a:xfrm>
            <a:off x="7361452" y="1063225"/>
            <a:ext cx="614273" cy="655273"/>
            <a:chOff x="7638277" y="937343"/>
            <a:chExt cx="744273" cy="793950"/>
          </a:xfrm>
        </p:grpSpPr>
        <p:sp>
          <p:nvSpPr>
            <p:cNvPr id="827" name="Google Shape;827;p39"/>
            <p:cNvSpPr/>
            <p:nvPr/>
          </p:nvSpPr>
          <p:spPr>
            <a:xfrm>
              <a:off x="8012931" y="1079385"/>
              <a:ext cx="217151" cy="253479"/>
            </a:xfrm>
            <a:custGeom>
              <a:avLst/>
              <a:gdLst/>
              <a:ahLst/>
              <a:cxnLst/>
              <a:rect l="l" t="t" r="r" b="b"/>
              <a:pathLst>
                <a:path w="1085755" h="1267396" extrusionOk="0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39"/>
            <p:cNvSpPr/>
            <p:nvPr/>
          </p:nvSpPr>
          <p:spPr>
            <a:xfrm>
              <a:off x="7789628" y="1079436"/>
              <a:ext cx="214318" cy="253428"/>
            </a:xfrm>
            <a:custGeom>
              <a:avLst/>
              <a:gdLst/>
              <a:ahLst/>
              <a:cxnLst/>
              <a:rect l="l" t="t" r="r" b="b"/>
              <a:pathLst>
                <a:path w="1071591" h="1267142" extrusionOk="0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39"/>
            <p:cNvSpPr/>
            <p:nvPr/>
          </p:nvSpPr>
          <p:spPr>
            <a:xfrm>
              <a:off x="8012931" y="1341261"/>
              <a:ext cx="202133" cy="270446"/>
            </a:xfrm>
            <a:custGeom>
              <a:avLst/>
              <a:gdLst/>
              <a:ahLst/>
              <a:cxnLst/>
              <a:rect l="l" t="t" r="r" b="b"/>
              <a:pathLst>
                <a:path w="1010666" h="1352232" extrusionOk="0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39"/>
            <p:cNvSpPr/>
            <p:nvPr/>
          </p:nvSpPr>
          <p:spPr>
            <a:xfrm>
              <a:off x="7804733" y="1341261"/>
              <a:ext cx="199288" cy="270439"/>
            </a:xfrm>
            <a:custGeom>
              <a:avLst/>
              <a:gdLst/>
              <a:ahLst/>
              <a:cxnLst/>
              <a:rect l="l" t="t" r="r" b="b"/>
              <a:pathLst>
                <a:path w="996442" h="1352197" extrusionOk="0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31" name="Google Shape;831;p39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32" name="Google Shape;832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3" name="Google Shape;833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4" name="Google Shape;834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5" name="Google Shape;835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6" name="Google Shape;836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7" name="Google Shape;837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8" name="Google Shape;838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9" name="Google Shape;839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0" name="Google Shape;840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42" name="Google Shape;842;p39"/>
          <p:cNvGrpSpPr/>
          <p:nvPr/>
        </p:nvGrpSpPr>
        <p:grpSpPr>
          <a:xfrm>
            <a:off x="4081598" y="3982631"/>
            <a:ext cx="594372" cy="534352"/>
            <a:chOff x="3778727" y="4460423"/>
            <a:chExt cx="720160" cy="647438"/>
          </a:xfrm>
        </p:grpSpPr>
        <p:sp>
          <p:nvSpPr>
            <p:cNvPr id="843" name="Google Shape;843;p39"/>
            <p:cNvSpPr/>
            <p:nvPr/>
          </p:nvSpPr>
          <p:spPr>
            <a:xfrm>
              <a:off x="3957011" y="4902228"/>
              <a:ext cx="364723" cy="110621"/>
            </a:xfrm>
            <a:custGeom>
              <a:avLst/>
              <a:gdLst/>
              <a:ahLst/>
              <a:cxnLst/>
              <a:rect l="l" t="t" r="r" b="b"/>
              <a:pathLst>
                <a:path w="640" h="194" extrusionOk="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39"/>
            <p:cNvSpPr/>
            <p:nvPr/>
          </p:nvSpPr>
          <p:spPr>
            <a:xfrm>
              <a:off x="4002092" y="4999728"/>
              <a:ext cx="275015" cy="108132"/>
            </a:xfrm>
            <a:custGeom>
              <a:avLst/>
              <a:gdLst/>
              <a:ahLst/>
              <a:cxnLst/>
              <a:rect l="l" t="t" r="r" b="b"/>
              <a:pathLst>
                <a:path w="483" h="190" extrusionOk="0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39"/>
            <p:cNvSpPr/>
            <p:nvPr/>
          </p:nvSpPr>
          <p:spPr>
            <a:xfrm>
              <a:off x="3780312" y="4519014"/>
              <a:ext cx="718575" cy="115145"/>
            </a:xfrm>
            <a:custGeom>
              <a:avLst/>
              <a:gdLst/>
              <a:ahLst/>
              <a:cxnLst/>
              <a:rect l="l" t="t" r="r" b="b"/>
              <a:pathLst>
                <a:path w="1261" h="202" extrusionOk="0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39"/>
            <p:cNvSpPr/>
            <p:nvPr/>
          </p:nvSpPr>
          <p:spPr>
            <a:xfrm>
              <a:off x="3868662" y="4710395"/>
              <a:ext cx="541875" cy="112657"/>
            </a:xfrm>
            <a:custGeom>
              <a:avLst/>
              <a:gdLst/>
              <a:ahLst/>
              <a:cxnLst/>
              <a:rect l="l" t="t" r="r" b="b"/>
              <a:pathLst>
                <a:path w="951" h="198" extrusionOk="0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39"/>
            <p:cNvSpPr/>
            <p:nvPr/>
          </p:nvSpPr>
          <p:spPr>
            <a:xfrm>
              <a:off x="3824940" y="4614704"/>
              <a:ext cx="629543" cy="114014"/>
            </a:xfrm>
            <a:custGeom>
              <a:avLst/>
              <a:gdLst/>
              <a:ahLst/>
              <a:cxnLst/>
              <a:rect l="l" t="t" r="r" b="b"/>
              <a:pathLst>
                <a:path w="1105" h="200" extrusionOk="0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39"/>
            <p:cNvSpPr/>
            <p:nvPr/>
          </p:nvSpPr>
          <p:spPr>
            <a:xfrm>
              <a:off x="3912610" y="4806085"/>
              <a:ext cx="453525" cy="112204"/>
            </a:xfrm>
            <a:custGeom>
              <a:avLst/>
              <a:gdLst/>
              <a:ahLst/>
              <a:cxnLst/>
              <a:rect l="l" t="t" r="r" b="b"/>
              <a:pathLst>
                <a:path w="796" h="197" extrusionOk="0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39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0" name="Google Shape;850;p39"/>
          <p:cNvGrpSpPr/>
          <p:nvPr/>
        </p:nvGrpSpPr>
        <p:grpSpPr>
          <a:xfrm>
            <a:off x="1517444" y="3962731"/>
            <a:ext cx="594240" cy="574151"/>
            <a:chOff x="557494" y="4436312"/>
            <a:chExt cx="720000" cy="695660"/>
          </a:xfrm>
        </p:grpSpPr>
        <p:sp>
          <p:nvSpPr>
            <p:cNvPr id="851" name="Google Shape;851;p39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39"/>
            <p:cNvSpPr/>
            <p:nvPr/>
          </p:nvSpPr>
          <p:spPr>
            <a:xfrm>
              <a:off x="651816" y="4730082"/>
              <a:ext cx="533789" cy="218575"/>
            </a:xfrm>
            <a:custGeom>
              <a:avLst/>
              <a:gdLst/>
              <a:ahLst/>
              <a:cxnLst/>
              <a:rect l="l" t="t" r="r" b="b"/>
              <a:pathLst>
                <a:path w="791" h="325" extrusionOk="0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39"/>
            <p:cNvSpPr/>
            <p:nvPr/>
          </p:nvSpPr>
          <p:spPr>
            <a:xfrm>
              <a:off x="564298" y="4539996"/>
              <a:ext cx="709060" cy="225815"/>
            </a:xfrm>
            <a:custGeom>
              <a:avLst/>
              <a:gdLst/>
              <a:ahLst/>
              <a:cxnLst/>
              <a:rect l="l" t="t" r="r" b="b"/>
              <a:pathLst>
                <a:path w="1051" h="336" extrusionOk="0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39"/>
            <p:cNvSpPr/>
            <p:nvPr/>
          </p:nvSpPr>
          <p:spPr>
            <a:xfrm>
              <a:off x="739569" y="4921102"/>
              <a:ext cx="357815" cy="210870"/>
            </a:xfrm>
            <a:custGeom>
              <a:avLst/>
              <a:gdLst/>
              <a:ahLst/>
              <a:cxnLst/>
              <a:rect l="l" t="t" r="r" b="b"/>
              <a:pathLst>
                <a:path w="530" h="314" extrusionOk="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5" name="Google Shape;855;p39"/>
          <p:cNvGrpSpPr/>
          <p:nvPr/>
        </p:nvGrpSpPr>
        <p:grpSpPr>
          <a:xfrm>
            <a:off x="5791074" y="3952612"/>
            <a:ext cx="594444" cy="594389"/>
            <a:chOff x="5926265" y="4424051"/>
            <a:chExt cx="720246" cy="720181"/>
          </a:xfrm>
        </p:grpSpPr>
        <p:sp>
          <p:nvSpPr>
            <p:cNvPr id="856" name="Google Shape;856;p39"/>
            <p:cNvSpPr/>
            <p:nvPr/>
          </p:nvSpPr>
          <p:spPr>
            <a:xfrm>
              <a:off x="5926265" y="4424051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39"/>
            <p:cNvSpPr/>
            <p:nvPr/>
          </p:nvSpPr>
          <p:spPr>
            <a:xfrm>
              <a:off x="5926265" y="4788612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39"/>
            <p:cNvSpPr/>
            <p:nvPr/>
          </p:nvSpPr>
          <p:spPr>
            <a:xfrm>
              <a:off x="6290862" y="4788612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39"/>
            <p:cNvSpPr/>
            <p:nvPr/>
          </p:nvSpPr>
          <p:spPr>
            <a:xfrm>
              <a:off x="6290862" y="4424051"/>
              <a:ext cx="355650" cy="355620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0" name="Google Shape;860;p39"/>
          <p:cNvGrpSpPr/>
          <p:nvPr/>
        </p:nvGrpSpPr>
        <p:grpSpPr>
          <a:xfrm>
            <a:off x="2372088" y="3978684"/>
            <a:ext cx="594240" cy="542245"/>
            <a:chOff x="1631150" y="4455641"/>
            <a:chExt cx="720000" cy="657002"/>
          </a:xfrm>
        </p:grpSpPr>
        <p:sp>
          <p:nvSpPr>
            <p:cNvPr id="861" name="Google Shape;861;p39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39"/>
            <p:cNvSpPr/>
            <p:nvPr/>
          </p:nvSpPr>
          <p:spPr>
            <a:xfrm>
              <a:off x="1846141" y="4957304"/>
              <a:ext cx="293050" cy="155339"/>
            </a:xfrm>
            <a:custGeom>
              <a:avLst/>
              <a:gdLst/>
              <a:ahLst/>
              <a:cxnLst/>
              <a:rect l="l" t="t" r="r" b="b"/>
              <a:pathLst>
                <a:path w="462" h="245" extrusionOk="0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39"/>
            <p:cNvSpPr/>
            <p:nvPr/>
          </p:nvSpPr>
          <p:spPr>
            <a:xfrm>
              <a:off x="1776241" y="4814286"/>
              <a:ext cx="431967" cy="161500"/>
            </a:xfrm>
            <a:custGeom>
              <a:avLst/>
              <a:gdLst/>
              <a:ahLst/>
              <a:cxnLst/>
              <a:rect l="l" t="t" r="r" b="b"/>
              <a:pathLst>
                <a:path w="681" h="255" extrusionOk="0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39"/>
            <p:cNvSpPr/>
            <p:nvPr/>
          </p:nvSpPr>
          <p:spPr>
            <a:xfrm>
              <a:off x="1639308" y="4531550"/>
              <a:ext cx="706054" cy="169201"/>
            </a:xfrm>
            <a:custGeom>
              <a:avLst/>
              <a:gdLst/>
              <a:ahLst/>
              <a:cxnLst/>
              <a:rect l="l" t="t" r="r" b="b"/>
              <a:pathLst>
                <a:path w="1113" h="267" extrusionOk="0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39"/>
            <p:cNvSpPr/>
            <p:nvPr/>
          </p:nvSpPr>
          <p:spPr>
            <a:xfrm>
              <a:off x="1708546" y="4674128"/>
              <a:ext cx="567578" cy="164141"/>
            </a:xfrm>
            <a:custGeom>
              <a:avLst/>
              <a:gdLst/>
              <a:ahLst/>
              <a:cxnLst/>
              <a:rect l="l" t="t" r="r" b="b"/>
              <a:pathLst>
                <a:path w="895" h="259" extrusionOk="0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6" name="Google Shape;866;p39"/>
          <p:cNvGrpSpPr/>
          <p:nvPr/>
        </p:nvGrpSpPr>
        <p:grpSpPr>
          <a:xfrm>
            <a:off x="3226793" y="3977906"/>
            <a:ext cx="594240" cy="543804"/>
            <a:chOff x="2704878" y="4454697"/>
            <a:chExt cx="720000" cy="658889"/>
          </a:xfrm>
        </p:grpSpPr>
        <p:sp>
          <p:nvSpPr>
            <p:cNvPr id="867" name="Google Shape;867;p39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8" name="Google Shape;868;p39"/>
            <p:cNvSpPr/>
            <p:nvPr/>
          </p:nvSpPr>
          <p:spPr>
            <a:xfrm>
              <a:off x="2824150" y="4749732"/>
              <a:ext cx="484183" cy="135418"/>
            </a:xfrm>
            <a:custGeom>
              <a:avLst/>
              <a:gdLst/>
              <a:ahLst/>
              <a:cxnLst/>
              <a:rect l="l" t="t" r="r" b="b"/>
              <a:pathLst>
                <a:path w="735" h="205" extrusionOk="0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2939432" y="4986160"/>
              <a:ext cx="253620" cy="127427"/>
            </a:xfrm>
            <a:custGeom>
              <a:avLst/>
              <a:gdLst/>
              <a:ahLst/>
              <a:cxnLst/>
              <a:rect l="l" t="t" r="r" b="b"/>
              <a:pathLst>
                <a:path w="385" h="193" extrusionOk="0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0" name="Google Shape;870;p39"/>
            <p:cNvSpPr/>
            <p:nvPr/>
          </p:nvSpPr>
          <p:spPr>
            <a:xfrm>
              <a:off x="2882012" y="4868057"/>
              <a:ext cx="368237" cy="131423"/>
            </a:xfrm>
            <a:custGeom>
              <a:avLst/>
              <a:gdLst/>
              <a:ahLst/>
              <a:cxnLst/>
              <a:rect l="l" t="t" r="r" b="b"/>
              <a:pathLst>
                <a:path w="559" h="199" extrusionOk="0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39"/>
            <p:cNvSpPr/>
            <p:nvPr/>
          </p:nvSpPr>
          <p:spPr>
            <a:xfrm>
              <a:off x="2710863" y="4516635"/>
              <a:ext cx="710756" cy="140081"/>
            </a:xfrm>
            <a:custGeom>
              <a:avLst/>
              <a:gdLst/>
              <a:ahLst/>
              <a:cxnLst/>
              <a:rect l="l" t="t" r="r" b="b"/>
              <a:pathLst>
                <a:path w="1079" h="212" extrusionOk="0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2768061" y="4634293"/>
              <a:ext cx="596361" cy="136528"/>
            </a:xfrm>
            <a:custGeom>
              <a:avLst/>
              <a:gdLst/>
              <a:ahLst/>
              <a:cxnLst/>
              <a:rect l="l" t="t" r="r" b="b"/>
              <a:pathLst>
                <a:path w="905" h="207" extrusionOk="0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3" name="Google Shape;873;p39"/>
          <p:cNvGrpSpPr/>
          <p:nvPr/>
        </p:nvGrpSpPr>
        <p:grpSpPr>
          <a:xfrm>
            <a:off x="4936489" y="3980517"/>
            <a:ext cx="594065" cy="538580"/>
            <a:chOff x="4852681" y="4457861"/>
            <a:chExt cx="719788" cy="652561"/>
          </a:xfrm>
        </p:grpSpPr>
        <p:sp>
          <p:nvSpPr>
            <p:cNvPr id="874" name="Google Shape;874;p39"/>
            <p:cNvSpPr/>
            <p:nvPr/>
          </p:nvSpPr>
          <p:spPr>
            <a:xfrm>
              <a:off x="5209000" y="4739226"/>
              <a:ext cx="363469" cy="371197"/>
            </a:xfrm>
            <a:custGeom>
              <a:avLst/>
              <a:gdLst/>
              <a:ahLst/>
              <a:cxnLst/>
              <a:rect l="l" t="t" r="r" b="b"/>
              <a:pathLst>
                <a:path w="629" h="641" extrusionOk="0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39"/>
            <p:cNvSpPr/>
            <p:nvPr/>
          </p:nvSpPr>
          <p:spPr>
            <a:xfrm>
              <a:off x="4852681" y="4739226"/>
              <a:ext cx="363265" cy="371197"/>
            </a:xfrm>
            <a:custGeom>
              <a:avLst/>
              <a:gdLst/>
              <a:ahLst/>
              <a:cxnLst/>
              <a:rect l="l" t="t" r="r" b="b"/>
              <a:pathLst>
                <a:path w="629" h="641" extrusionOk="0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39"/>
            <p:cNvSpPr/>
            <p:nvPr/>
          </p:nvSpPr>
          <p:spPr>
            <a:xfrm>
              <a:off x="5044529" y="4457861"/>
              <a:ext cx="336092" cy="363011"/>
            </a:xfrm>
            <a:custGeom>
              <a:avLst/>
              <a:gdLst/>
              <a:ahLst/>
              <a:cxnLst/>
              <a:rect l="l" t="t" r="r" b="b"/>
              <a:pathLst>
                <a:path w="582" h="627" extrusionOk="0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7" name="Google Shape;877;p39"/>
          <p:cNvGrpSpPr/>
          <p:nvPr/>
        </p:nvGrpSpPr>
        <p:grpSpPr>
          <a:xfrm>
            <a:off x="6646036" y="3967766"/>
            <a:ext cx="594424" cy="564084"/>
            <a:chOff x="7000306" y="4442411"/>
            <a:chExt cx="720224" cy="683463"/>
          </a:xfrm>
        </p:grpSpPr>
        <p:sp>
          <p:nvSpPr>
            <p:cNvPr id="878" name="Google Shape;878;p39"/>
            <p:cNvSpPr/>
            <p:nvPr/>
          </p:nvSpPr>
          <p:spPr>
            <a:xfrm>
              <a:off x="7360523" y="4580400"/>
              <a:ext cx="360007" cy="280995"/>
            </a:xfrm>
            <a:custGeom>
              <a:avLst/>
              <a:gdLst/>
              <a:ahLst/>
              <a:cxnLst/>
              <a:rect l="l" t="t" r="r" b="b"/>
              <a:pathLst>
                <a:path w="701" h="548" extrusionOk="0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7359894" y="4796791"/>
              <a:ext cx="281006" cy="329083"/>
            </a:xfrm>
            <a:custGeom>
              <a:avLst/>
              <a:gdLst/>
              <a:ahLst/>
              <a:cxnLst/>
              <a:rect l="l" t="t" r="r" b="b"/>
              <a:pathLst>
                <a:path w="547" h="642" extrusionOk="0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39"/>
            <p:cNvSpPr/>
            <p:nvPr/>
          </p:nvSpPr>
          <p:spPr>
            <a:xfrm>
              <a:off x="7079935" y="4796791"/>
              <a:ext cx="281006" cy="329083"/>
            </a:xfrm>
            <a:custGeom>
              <a:avLst/>
              <a:gdLst/>
              <a:ahLst/>
              <a:cxnLst/>
              <a:rect l="l" t="t" r="r" b="b"/>
              <a:pathLst>
                <a:path w="547" h="642" extrusionOk="0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39"/>
            <p:cNvSpPr/>
            <p:nvPr/>
          </p:nvSpPr>
          <p:spPr>
            <a:xfrm>
              <a:off x="7000306" y="4580400"/>
              <a:ext cx="360216" cy="280995"/>
            </a:xfrm>
            <a:custGeom>
              <a:avLst/>
              <a:gdLst/>
              <a:ahLst/>
              <a:cxnLst/>
              <a:rect l="l" t="t" r="r" b="b"/>
              <a:pathLst>
                <a:path w="701" h="548" extrusionOk="0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7228925" y="4442411"/>
              <a:ext cx="262985" cy="354379"/>
            </a:xfrm>
            <a:custGeom>
              <a:avLst/>
              <a:gdLst/>
              <a:ahLst/>
              <a:cxnLst/>
              <a:rect l="l" t="t" r="r" b="b"/>
              <a:pathLst>
                <a:path w="512" h="691" extrusionOk="0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3" name="Google Shape;883;p39"/>
          <p:cNvGrpSpPr/>
          <p:nvPr/>
        </p:nvGrpSpPr>
        <p:grpSpPr>
          <a:xfrm>
            <a:off x="7500981" y="3964828"/>
            <a:ext cx="594372" cy="569957"/>
            <a:chOff x="8074325" y="4438852"/>
            <a:chExt cx="720160" cy="690579"/>
          </a:xfrm>
        </p:grpSpPr>
        <p:sp>
          <p:nvSpPr>
            <p:cNvPr id="884" name="Google Shape;884;p39"/>
            <p:cNvSpPr/>
            <p:nvPr/>
          </p:nvSpPr>
          <p:spPr>
            <a:xfrm>
              <a:off x="8177523" y="4784253"/>
              <a:ext cx="257327" cy="345178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39"/>
            <p:cNvSpPr/>
            <p:nvPr/>
          </p:nvSpPr>
          <p:spPr>
            <a:xfrm>
              <a:off x="8434850" y="4438852"/>
              <a:ext cx="257327" cy="345401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39"/>
            <p:cNvSpPr/>
            <p:nvPr/>
          </p:nvSpPr>
          <p:spPr>
            <a:xfrm>
              <a:off x="8434850" y="4663708"/>
              <a:ext cx="359635" cy="240202"/>
            </a:xfrm>
            <a:custGeom>
              <a:avLst/>
              <a:gdLst/>
              <a:ahLst/>
              <a:cxnLst/>
              <a:rect l="l" t="t" r="r" b="b"/>
              <a:pathLst>
                <a:path w="562" h="375" extrusionOk="0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39"/>
            <p:cNvSpPr/>
            <p:nvPr/>
          </p:nvSpPr>
          <p:spPr>
            <a:xfrm>
              <a:off x="8434850" y="4784253"/>
              <a:ext cx="257327" cy="345178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39"/>
            <p:cNvSpPr/>
            <p:nvPr/>
          </p:nvSpPr>
          <p:spPr>
            <a:xfrm>
              <a:off x="8074325" y="4663708"/>
              <a:ext cx="360524" cy="240202"/>
            </a:xfrm>
            <a:custGeom>
              <a:avLst/>
              <a:gdLst/>
              <a:ahLst/>
              <a:cxnLst/>
              <a:rect l="l" t="t" r="r" b="b"/>
              <a:pathLst>
                <a:path w="563" h="375" extrusionOk="0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39"/>
            <p:cNvSpPr/>
            <p:nvPr/>
          </p:nvSpPr>
          <p:spPr>
            <a:xfrm>
              <a:off x="8177523" y="4438852"/>
              <a:ext cx="257327" cy="345401"/>
            </a:xfrm>
            <a:custGeom>
              <a:avLst/>
              <a:gdLst/>
              <a:ahLst/>
              <a:cxnLst/>
              <a:rect l="l" t="t" r="r" b="b"/>
              <a:pathLst>
                <a:path w="402" h="539" extrusionOk="0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0" name="Google Shape;890;p39"/>
          <p:cNvGrpSpPr/>
          <p:nvPr/>
        </p:nvGrpSpPr>
        <p:grpSpPr>
          <a:xfrm>
            <a:off x="9210774" y="3983428"/>
            <a:ext cx="594172" cy="532753"/>
            <a:chOff x="9878975" y="4425243"/>
            <a:chExt cx="719918" cy="645502"/>
          </a:xfrm>
        </p:grpSpPr>
        <p:sp>
          <p:nvSpPr>
            <p:cNvPr id="891" name="Google Shape;891;p39"/>
            <p:cNvSpPr/>
            <p:nvPr/>
          </p:nvSpPr>
          <p:spPr>
            <a:xfrm>
              <a:off x="10225338" y="4708710"/>
              <a:ext cx="373555" cy="362034"/>
            </a:xfrm>
            <a:custGeom>
              <a:avLst/>
              <a:gdLst/>
              <a:ahLst/>
              <a:cxnLst/>
              <a:rect l="l" t="t" r="r" b="b"/>
              <a:pathLst>
                <a:path w="635" h="614" extrusionOk="0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39"/>
            <p:cNvSpPr/>
            <p:nvPr/>
          </p:nvSpPr>
          <p:spPr>
            <a:xfrm>
              <a:off x="10067759" y="4425243"/>
              <a:ext cx="361073" cy="361365"/>
            </a:xfrm>
            <a:custGeom>
              <a:avLst/>
              <a:gdLst/>
              <a:ahLst/>
              <a:cxnLst/>
              <a:rect l="l" t="t" r="r" b="b"/>
              <a:pathLst>
                <a:path w="614" h="613" extrusionOk="0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39"/>
            <p:cNvSpPr/>
            <p:nvPr/>
          </p:nvSpPr>
          <p:spPr>
            <a:xfrm>
              <a:off x="9878975" y="4708710"/>
              <a:ext cx="359959" cy="362034"/>
            </a:xfrm>
            <a:custGeom>
              <a:avLst/>
              <a:gdLst/>
              <a:ahLst/>
              <a:cxnLst/>
              <a:rect l="l" t="t" r="r" b="b"/>
              <a:pathLst>
                <a:path w="612" h="614" extrusionOk="0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4" name="Google Shape;894;p39"/>
          <p:cNvGrpSpPr/>
          <p:nvPr/>
        </p:nvGrpSpPr>
        <p:grpSpPr>
          <a:xfrm>
            <a:off x="10065463" y="3968495"/>
            <a:ext cx="594380" cy="562619"/>
            <a:chOff x="10914544" y="4407150"/>
            <a:chExt cx="720170" cy="681687"/>
          </a:xfrm>
        </p:grpSpPr>
        <p:sp>
          <p:nvSpPr>
            <p:cNvPr id="895" name="Google Shape;895;p39"/>
            <p:cNvSpPr/>
            <p:nvPr/>
          </p:nvSpPr>
          <p:spPr>
            <a:xfrm>
              <a:off x="10914544" y="4407150"/>
              <a:ext cx="349099" cy="392923"/>
            </a:xfrm>
            <a:custGeom>
              <a:avLst/>
              <a:gdLst/>
              <a:ahLst/>
              <a:cxnLst/>
              <a:rect l="l" t="t" r="r" b="b"/>
              <a:pathLst>
                <a:path w="632" h="712" extrusionOk="0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39"/>
            <p:cNvSpPr/>
            <p:nvPr/>
          </p:nvSpPr>
          <p:spPr>
            <a:xfrm>
              <a:off x="10933187" y="4759296"/>
              <a:ext cx="393264" cy="329541"/>
            </a:xfrm>
            <a:custGeom>
              <a:avLst/>
              <a:gdLst/>
              <a:ahLst/>
              <a:cxnLst/>
              <a:rect l="l" t="t" r="r" b="b"/>
              <a:pathLst>
                <a:path w="712" h="597" extrusionOk="0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39"/>
            <p:cNvSpPr/>
            <p:nvPr/>
          </p:nvSpPr>
          <p:spPr>
            <a:xfrm>
              <a:off x="11285615" y="4696357"/>
              <a:ext cx="330458" cy="392479"/>
            </a:xfrm>
            <a:custGeom>
              <a:avLst/>
              <a:gdLst/>
              <a:ahLst/>
              <a:cxnLst/>
              <a:rect l="l" t="t" r="r" b="b"/>
              <a:pathLst>
                <a:path w="598" h="711" extrusionOk="0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39"/>
            <p:cNvSpPr/>
            <p:nvPr/>
          </p:nvSpPr>
          <p:spPr>
            <a:xfrm>
              <a:off x="11222808" y="4407150"/>
              <a:ext cx="411906" cy="329541"/>
            </a:xfrm>
            <a:custGeom>
              <a:avLst/>
              <a:gdLst/>
              <a:ahLst/>
              <a:cxnLst/>
              <a:rect l="l" t="t" r="r" b="b"/>
              <a:pathLst>
                <a:path w="746" h="597" extrusionOk="0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9" name="Google Shape;899;p39"/>
          <p:cNvGrpSpPr/>
          <p:nvPr/>
        </p:nvGrpSpPr>
        <p:grpSpPr>
          <a:xfrm>
            <a:off x="8355850" y="3979314"/>
            <a:ext cx="594407" cy="540980"/>
            <a:chOff x="8843122" y="4420259"/>
            <a:chExt cx="720202" cy="655469"/>
          </a:xfrm>
        </p:grpSpPr>
        <p:sp>
          <p:nvSpPr>
            <p:cNvPr id="900" name="Google Shape;900;p39"/>
            <p:cNvSpPr/>
            <p:nvPr/>
          </p:nvSpPr>
          <p:spPr>
            <a:xfrm>
              <a:off x="8843122" y="4664371"/>
              <a:ext cx="351295" cy="411356"/>
            </a:xfrm>
            <a:custGeom>
              <a:avLst/>
              <a:gdLst/>
              <a:ahLst/>
              <a:cxnLst/>
              <a:rect l="l" t="t" r="r" b="b"/>
              <a:pathLst>
                <a:path w="530" h="618" extrusionOk="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39"/>
            <p:cNvSpPr/>
            <p:nvPr/>
          </p:nvSpPr>
          <p:spPr>
            <a:xfrm>
              <a:off x="9232824" y="4664371"/>
              <a:ext cx="330500" cy="411356"/>
            </a:xfrm>
            <a:custGeom>
              <a:avLst/>
              <a:gdLst/>
              <a:ahLst/>
              <a:cxnLst/>
              <a:rect l="l" t="t" r="r" b="b"/>
              <a:pathLst>
                <a:path w="499" h="618" extrusionOk="0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39"/>
            <p:cNvSpPr/>
            <p:nvPr/>
          </p:nvSpPr>
          <p:spPr>
            <a:xfrm>
              <a:off x="9108305" y="4859367"/>
              <a:ext cx="210630" cy="182470"/>
            </a:xfrm>
            <a:custGeom>
              <a:avLst/>
              <a:gdLst/>
              <a:ahLst/>
              <a:cxnLst/>
              <a:rect l="l" t="t" r="r" b="b"/>
              <a:pathLst>
                <a:path w="318" h="274" extrusionOk="0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39"/>
            <p:cNvSpPr/>
            <p:nvPr/>
          </p:nvSpPr>
          <p:spPr>
            <a:xfrm>
              <a:off x="8990881" y="4420259"/>
              <a:ext cx="445234" cy="224220"/>
            </a:xfrm>
            <a:custGeom>
              <a:avLst/>
              <a:gdLst/>
              <a:ahLst/>
              <a:cxnLst/>
              <a:rect l="l" t="t" r="r" b="b"/>
              <a:pathLst>
                <a:path w="672" h="337" extrusionOk="0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39"/>
            <p:cNvSpPr/>
            <p:nvPr/>
          </p:nvSpPr>
          <p:spPr>
            <a:xfrm>
              <a:off x="8988924" y="4625814"/>
              <a:ext cx="207939" cy="207766"/>
            </a:xfrm>
            <a:custGeom>
              <a:avLst/>
              <a:gdLst/>
              <a:ahLst/>
              <a:cxnLst/>
              <a:rect l="l" t="t" r="r" b="b"/>
              <a:pathLst>
                <a:path w="314" h="312" extrusionOk="0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39"/>
            <p:cNvSpPr/>
            <p:nvPr/>
          </p:nvSpPr>
          <p:spPr>
            <a:xfrm>
              <a:off x="9232824" y="4627288"/>
              <a:ext cx="203291" cy="203591"/>
            </a:xfrm>
            <a:custGeom>
              <a:avLst/>
              <a:gdLst/>
              <a:ahLst/>
              <a:cxnLst/>
              <a:rect l="l" t="t" r="r" b="b"/>
              <a:pathLst>
                <a:path w="307" h="306" extrusionOk="0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6" name="Google Shape;906;p39"/>
          <p:cNvGrpSpPr/>
          <p:nvPr/>
        </p:nvGrpSpPr>
        <p:grpSpPr>
          <a:xfrm>
            <a:off x="4093009" y="3044063"/>
            <a:ext cx="594416" cy="526024"/>
            <a:chOff x="1510757" y="3225422"/>
            <a:chExt cx="720214" cy="637347"/>
          </a:xfrm>
        </p:grpSpPr>
        <p:sp>
          <p:nvSpPr>
            <p:cNvPr id="907" name="Google Shape;907;p39"/>
            <p:cNvSpPr/>
            <p:nvPr/>
          </p:nvSpPr>
          <p:spPr>
            <a:xfrm>
              <a:off x="1774546" y="3475620"/>
              <a:ext cx="261417" cy="238347"/>
            </a:xfrm>
            <a:custGeom>
              <a:avLst/>
              <a:gdLst/>
              <a:ahLst/>
              <a:cxnLst/>
              <a:rect l="l" t="t" r="r" b="b"/>
              <a:pathLst>
                <a:path w="385" h="351" extrusionOk="0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8" name="Google Shape;908;p39"/>
            <p:cNvSpPr/>
            <p:nvPr/>
          </p:nvSpPr>
          <p:spPr>
            <a:xfrm>
              <a:off x="2000650" y="3426634"/>
              <a:ext cx="230321" cy="296287"/>
            </a:xfrm>
            <a:custGeom>
              <a:avLst/>
              <a:gdLst/>
              <a:ahLst/>
              <a:cxnLst/>
              <a:rect l="l" t="t" r="r" b="b"/>
              <a:pathLst>
                <a:path w="339" h="436" extrusionOk="0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9" name="Google Shape;909;p39"/>
            <p:cNvSpPr/>
            <p:nvPr/>
          </p:nvSpPr>
          <p:spPr>
            <a:xfrm>
              <a:off x="1774546" y="3225422"/>
              <a:ext cx="211874" cy="236503"/>
            </a:xfrm>
            <a:custGeom>
              <a:avLst/>
              <a:gdLst/>
              <a:ahLst/>
              <a:cxnLst/>
              <a:rect l="l" t="t" r="r" b="b"/>
              <a:pathLst>
                <a:path w="312" h="348" extrusionOk="0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39"/>
            <p:cNvSpPr/>
            <p:nvPr/>
          </p:nvSpPr>
          <p:spPr>
            <a:xfrm>
              <a:off x="1951107" y="3243857"/>
              <a:ext cx="274329" cy="218067"/>
            </a:xfrm>
            <a:custGeom>
              <a:avLst/>
              <a:gdLst/>
              <a:ahLst/>
              <a:cxnLst/>
              <a:rect l="l" t="t" r="r" b="b"/>
              <a:pathLst>
                <a:path w="404" h="321" extrusionOk="0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39"/>
            <p:cNvSpPr/>
            <p:nvPr/>
          </p:nvSpPr>
          <p:spPr>
            <a:xfrm>
              <a:off x="1858610" y="3710542"/>
              <a:ext cx="173926" cy="152226"/>
            </a:xfrm>
            <a:custGeom>
              <a:avLst/>
              <a:gdLst/>
              <a:ahLst/>
              <a:cxnLst/>
              <a:rect l="l" t="t" r="r" b="b"/>
              <a:pathLst>
                <a:path w="256" h="224" extrusionOk="0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39"/>
            <p:cNvSpPr/>
            <p:nvPr/>
          </p:nvSpPr>
          <p:spPr>
            <a:xfrm>
              <a:off x="1521825" y="3426634"/>
              <a:ext cx="288560" cy="234396"/>
            </a:xfrm>
            <a:custGeom>
              <a:avLst/>
              <a:gdLst/>
              <a:ahLst/>
              <a:cxnLst/>
              <a:rect l="l" t="t" r="r" b="b"/>
              <a:pathLst>
                <a:path w="425" h="345" extrusionOk="0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39"/>
            <p:cNvSpPr/>
            <p:nvPr/>
          </p:nvSpPr>
          <p:spPr>
            <a:xfrm>
              <a:off x="1510757" y="3234903"/>
              <a:ext cx="299628" cy="227021"/>
            </a:xfrm>
            <a:custGeom>
              <a:avLst/>
              <a:gdLst/>
              <a:ahLst/>
              <a:cxnLst/>
              <a:rect l="l" t="t" r="r" b="b"/>
              <a:pathLst>
                <a:path w="441" h="334" extrusionOk="0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4" name="Google Shape;914;p39"/>
          <p:cNvGrpSpPr/>
          <p:nvPr/>
        </p:nvGrpSpPr>
        <p:grpSpPr>
          <a:xfrm>
            <a:off x="5014865" y="3067423"/>
            <a:ext cx="594356" cy="479304"/>
            <a:chOff x="2595501" y="3253725"/>
            <a:chExt cx="720141" cy="580739"/>
          </a:xfrm>
        </p:grpSpPr>
        <p:sp>
          <p:nvSpPr>
            <p:cNvPr id="915" name="Google Shape;915;p39"/>
            <p:cNvSpPr/>
            <p:nvPr/>
          </p:nvSpPr>
          <p:spPr>
            <a:xfrm>
              <a:off x="2595501" y="3269807"/>
              <a:ext cx="416349" cy="273171"/>
            </a:xfrm>
            <a:custGeom>
              <a:avLst/>
              <a:gdLst/>
              <a:ahLst/>
              <a:cxnLst/>
              <a:rect l="l" t="t" r="r" b="b"/>
              <a:pathLst>
                <a:path w="722" h="472" extrusionOk="0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39"/>
            <p:cNvSpPr/>
            <p:nvPr/>
          </p:nvSpPr>
          <p:spPr>
            <a:xfrm>
              <a:off x="2903528" y="3560177"/>
              <a:ext cx="374670" cy="273617"/>
            </a:xfrm>
            <a:custGeom>
              <a:avLst/>
              <a:gdLst/>
              <a:ahLst/>
              <a:cxnLst/>
              <a:rect l="l" t="t" r="r" b="b"/>
              <a:pathLst>
                <a:path w="650" h="473" extrusionOk="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39"/>
            <p:cNvSpPr/>
            <p:nvPr/>
          </p:nvSpPr>
          <p:spPr>
            <a:xfrm>
              <a:off x="2635397" y="3497189"/>
              <a:ext cx="313600" cy="337276"/>
            </a:xfrm>
            <a:custGeom>
              <a:avLst/>
              <a:gdLst/>
              <a:ahLst/>
              <a:cxnLst/>
              <a:rect l="l" t="t" r="r" b="b"/>
              <a:pathLst>
                <a:path w="544" h="583" extrusionOk="0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39"/>
            <p:cNvSpPr/>
            <p:nvPr/>
          </p:nvSpPr>
          <p:spPr>
            <a:xfrm>
              <a:off x="2966382" y="3253725"/>
              <a:ext cx="349261" cy="352241"/>
            </a:xfrm>
            <a:custGeom>
              <a:avLst/>
              <a:gdLst/>
              <a:ahLst/>
              <a:cxnLst/>
              <a:rect l="l" t="t" r="r" b="b"/>
              <a:pathLst>
                <a:path w="606" h="609" extrusionOk="0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9" name="Google Shape;919;p39"/>
          <p:cNvGrpSpPr/>
          <p:nvPr/>
        </p:nvGrpSpPr>
        <p:grpSpPr>
          <a:xfrm>
            <a:off x="6858426" y="3010047"/>
            <a:ext cx="591839" cy="594055"/>
            <a:chOff x="4764809" y="3184208"/>
            <a:chExt cx="717090" cy="719775"/>
          </a:xfrm>
        </p:grpSpPr>
        <p:sp>
          <p:nvSpPr>
            <p:cNvPr id="920" name="Google Shape;920;p39"/>
            <p:cNvSpPr/>
            <p:nvPr/>
          </p:nvSpPr>
          <p:spPr>
            <a:xfrm>
              <a:off x="5143387" y="3232375"/>
              <a:ext cx="338512" cy="556553"/>
            </a:xfrm>
            <a:custGeom>
              <a:avLst/>
              <a:gdLst/>
              <a:ahLst/>
              <a:cxnLst/>
              <a:rect l="l" t="t" r="r" b="b"/>
              <a:pathLst>
                <a:path w="517" h="847" extrusionOk="0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4783248" y="3418197"/>
              <a:ext cx="616697" cy="485785"/>
            </a:xfrm>
            <a:custGeom>
              <a:avLst/>
              <a:gdLst/>
              <a:ahLst/>
              <a:cxnLst/>
              <a:rect l="l" t="t" r="r" b="b"/>
              <a:pathLst>
                <a:path w="942" h="739" extrusionOk="0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4764809" y="3184208"/>
              <a:ext cx="585965" cy="520485"/>
            </a:xfrm>
            <a:custGeom>
              <a:avLst/>
              <a:gdLst/>
              <a:ahLst/>
              <a:cxnLst/>
              <a:rect l="l" t="t" r="r" b="b"/>
              <a:pathLst>
                <a:path w="895" h="792" extrusionOk="0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3" name="Google Shape;923;p39"/>
          <p:cNvGrpSpPr/>
          <p:nvPr/>
        </p:nvGrpSpPr>
        <p:grpSpPr>
          <a:xfrm>
            <a:off x="5936660" y="3048667"/>
            <a:ext cx="594328" cy="516816"/>
            <a:chOff x="3680173" y="3231000"/>
            <a:chExt cx="720106" cy="626190"/>
          </a:xfrm>
        </p:grpSpPr>
        <p:sp>
          <p:nvSpPr>
            <p:cNvPr id="924" name="Google Shape;924;p39"/>
            <p:cNvSpPr/>
            <p:nvPr/>
          </p:nvSpPr>
          <p:spPr>
            <a:xfrm>
              <a:off x="3680173" y="3232386"/>
              <a:ext cx="468746" cy="451568"/>
            </a:xfrm>
            <a:custGeom>
              <a:avLst/>
              <a:gdLst/>
              <a:ahLst/>
              <a:cxnLst/>
              <a:rect l="l" t="t" r="r" b="b"/>
              <a:pathLst>
                <a:path w="341" h="326" extrusionOk="0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3743529" y="3408162"/>
              <a:ext cx="548171" cy="449028"/>
            </a:xfrm>
            <a:custGeom>
              <a:avLst/>
              <a:gdLst/>
              <a:ahLst/>
              <a:cxnLst/>
              <a:rect l="l" t="t" r="r" b="b"/>
              <a:pathLst>
                <a:path w="399" h="324" extrusionOk="0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6" name="Google Shape;926;p39"/>
            <p:cNvSpPr/>
            <p:nvPr/>
          </p:nvSpPr>
          <p:spPr>
            <a:xfrm>
              <a:off x="4061000" y="3231000"/>
              <a:ext cx="339279" cy="508390"/>
            </a:xfrm>
            <a:custGeom>
              <a:avLst/>
              <a:gdLst/>
              <a:ahLst/>
              <a:cxnLst/>
              <a:rect l="l" t="t" r="r" b="b"/>
              <a:pathLst>
                <a:path w="247" h="367" extrusionOk="0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7" name="Google Shape;927;p39"/>
          <p:cNvGrpSpPr/>
          <p:nvPr/>
        </p:nvGrpSpPr>
        <p:grpSpPr>
          <a:xfrm>
            <a:off x="8699443" y="3009995"/>
            <a:ext cx="591044" cy="594160"/>
            <a:chOff x="6931035" y="3184144"/>
            <a:chExt cx="716128" cy="719903"/>
          </a:xfrm>
        </p:grpSpPr>
        <p:sp>
          <p:nvSpPr>
            <p:cNvPr id="928" name="Google Shape;928;p39"/>
            <p:cNvSpPr/>
            <p:nvPr/>
          </p:nvSpPr>
          <p:spPr>
            <a:xfrm>
              <a:off x="7304099" y="3430106"/>
              <a:ext cx="343064" cy="228463"/>
            </a:xfrm>
            <a:custGeom>
              <a:avLst/>
              <a:gdLst/>
              <a:ahLst/>
              <a:cxnLst/>
              <a:rect l="l" t="t" r="r" b="b"/>
              <a:pathLst>
                <a:path w="590" h="391" extrusionOk="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6931035" y="3430106"/>
              <a:ext cx="343548" cy="228463"/>
            </a:xfrm>
            <a:custGeom>
              <a:avLst/>
              <a:gdLst/>
              <a:ahLst/>
              <a:cxnLst/>
              <a:rect l="l" t="t" r="r" b="b"/>
              <a:pathLst>
                <a:path w="591" h="391" extrusionOk="0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39"/>
            <p:cNvSpPr/>
            <p:nvPr/>
          </p:nvSpPr>
          <p:spPr>
            <a:xfrm>
              <a:off x="7175631" y="3184144"/>
              <a:ext cx="227419" cy="345369"/>
            </a:xfrm>
            <a:custGeom>
              <a:avLst/>
              <a:gdLst/>
              <a:ahLst/>
              <a:cxnLst/>
              <a:rect l="l" t="t" r="r" b="b"/>
              <a:pathLst>
                <a:path w="391" h="591" extrusionOk="0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39"/>
            <p:cNvSpPr/>
            <p:nvPr/>
          </p:nvSpPr>
          <p:spPr>
            <a:xfrm>
              <a:off x="7175631" y="3558678"/>
              <a:ext cx="227419" cy="345369"/>
            </a:xfrm>
            <a:custGeom>
              <a:avLst/>
              <a:gdLst/>
              <a:ahLst/>
              <a:cxnLst/>
              <a:rect l="l" t="t" r="r" b="b"/>
              <a:pathLst>
                <a:path w="391" h="591" extrusionOk="0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2" name="Google Shape;932;p39"/>
          <p:cNvGrpSpPr/>
          <p:nvPr/>
        </p:nvGrpSpPr>
        <p:grpSpPr>
          <a:xfrm>
            <a:off x="7777702" y="3009931"/>
            <a:ext cx="594303" cy="594285"/>
            <a:chOff x="5846429" y="3184067"/>
            <a:chExt cx="720076" cy="720055"/>
          </a:xfrm>
        </p:grpSpPr>
        <p:sp>
          <p:nvSpPr>
            <p:cNvPr id="933" name="Google Shape;933;p39"/>
            <p:cNvSpPr/>
            <p:nvPr/>
          </p:nvSpPr>
          <p:spPr>
            <a:xfrm>
              <a:off x="6207893" y="3184067"/>
              <a:ext cx="355998" cy="422879"/>
            </a:xfrm>
            <a:custGeom>
              <a:avLst/>
              <a:gdLst/>
              <a:ahLst/>
              <a:cxnLst/>
              <a:rect l="l" t="t" r="r" b="b"/>
              <a:pathLst>
                <a:path w="540" h="642" extrusionOk="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5846429" y="3186676"/>
              <a:ext cx="423253" cy="355759"/>
            </a:xfrm>
            <a:custGeom>
              <a:avLst/>
              <a:gdLst/>
              <a:ahLst/>
              <a:cxnLst/>
              <a:rect l="l" t="t" r="r" b="b"/>
              <a:pathLst>
                <a:path w="642" h="540" extrusionOk="0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5849043" y="3481007"/>
              <a:ext cx="355998" cy="423115"/>
            </a:xfrm>
            <a:custGeom>
              <a:avLst/>
              <a:gdLst/>
              <a:ahLst/>
              <a:cxnLst/>
              <a:rect l="l" t="t" r="r" b="b"/>
              <a:pathLst>
                <a:path w="540" h="642" extrusionOk="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39"/>
            <p:cNvSpPr/>
            <p:nvPr/>
          </p:nvSpPr>
          <p:spPr>
            <a:xfrm>
              <a:off x="6143252" y="3545755"/>
              <a:ext cx="423253" cy="355759"/>
            </a:xfrm>
            <a:custGeom>
              <a:avLst/>
              <a:gdLst/>
              <a:ahLst/>
              <a:cxnLst/>
              <a:rect l="l" t="t" r="r" b="b"/>
              <a:pathLst>
                <a:path w="642" h="540" extrusionOk="0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7" name="Google Shape;937;p39"/>
          <p:cNvGrpSpPr/>
          <p:nvPr/>
        </p:nvGrpSpPr>
        <p:grpSpPr>
          <a:xfrm>
            <a:off x="3360641" y="3009858"/>
            <a:ext cx="404931" cy="594433"/>
            <a:chOff x="655600" y="3183978"/>
            <a:chExt cx="490627" cy="720234"/>
          </a:xfrm>
        </p:grpSpPr>
        <p:sp>
          <p:nvSpPr>
            <p:cNvPr id="938" name="Google Shape;938;p39"/>
            <p:cNvSpPr/>
            <p:nvPr/>
          </p:nvSpPr>
          <p:spPr>
            <a:xfrm>
              <a:off x="781315" y="3461564"/>
              <a:ext cx="274086" cy="162243"/>
            </a:xfrm>
            <a:custGeom>
              <a:avLst/>
              <a:gdLst/>
              <a:ahLst/>
              <a:cxnLst/>
              <a:rect l="l" t="t" r="r" b="b"/>
              <a:pathLst>
                <a:path w="513" h="302" extrusionOk="0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39"/>
            <p:cNvSpPr/>
            <p:nvPr/>
          </p:nvSpPr>
          <p:spPr>
            <a:xfrm>
              <a:off x="850087" y="3183978"/>
              <a:ext cx="259850" cy="244775"/>
            </a:xfrm>
            <a:custGeom>
              <a:avLst/>
              <a:gdLst/>
              <a:ahLst/>
              <a:cxnLst/>
              <a:rect l="l" t="t" r="r" b="b"/>
              <a:pathLst>
                <a:path w="486" h="456" extrusionOk="0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39"/>
            <p:cNvSpPr/>
            <p:nvPr/>
          </p:nvSpPr>
          <p:spPr>
            <a:xfrm>
              <a:off x="655600" y="3264496"/>
              <a:ext cx="213333" cy="294294"/>
            </a:xfrm>
            <a:custGeom>
              <a:avLst/>
              <a:gdLst/>
              <a:ahLst/>
              <a:cxnLst/>
              <a:rect l="l" t="t" r="r" b="b"/>
              <a:pathLst>
                <a:path w="399" h="548" extrusionOk="0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39"/>
            <p:cNvSpPr/>
            <p:nvPr/>
          </p:nvSpPr>
          <p:spPr>
            <a:xfrm>
              <a:off x="673846" y="3654405"/>
              <a:ext cx="303960" cy="249807"/>
            </a:xfrm>
            <a:custGeom>
              <a:avLst/>
              <a:gdLst/>
              <a:ahLst/>
              <a:cxnLst/>
              <a:rect l="l" t="t" r="r" b="b"/>
              <a:pathLst>
                <a:path w="569" h="465" extrusionOk="0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39"/>
            <p:cNvSpPr/>
            <p:nvPr/>
          </p:nvSpPr>
          <p:spPr>
            <a:xfrm>
              <a:off x="959159" y="3535238"/>
              <a:ext cx="187068" cy="287248"/>
            </a:xfrm>
            <a:custGeom>
              <a:avLst/>
              <a:gdLst/>
              <a:ahLst/>
              <a:cxnLst/>
              <a:rect l="l" t="t" r="r" b="b"/>
              <a:pathLst>
                <a:path w="350" h="535" extrusionOk="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3" name="Google Shape;943;p39"/>
          <p:cNvGrpSpPr/>
          <p:nvPr/>
        </p:nvGrpSpPr>
        <p:grpSpPr>
          <a:xfrm>
            <a:off x="9617925" y="3010012"/>
            <a:ext cx="253047" cy="594123"/>
            <a:chOff x="8011692" y="3184166"/>
            <a:chExt cx="306600" cy="719859"/>
          </a:xfrm>
        </p:grpSpPr>
        <p:sp>
          <p:nvSpPr>
            <p:cNvPr id="944" name="Google Shape;944;p39"/>
            <p:cNvSpPr/>
            <p:nvPr/>
          </p:nvSpPr>
          <p:spPr>
            <a:xfrm>
              <a:off x="8011692" y="3885096"/>
              <a:ext cx="306496" cy="18928"/>
            </a:xfrm>
            <a:custGeom>
              <a:avLst/>
              <a:gdLst/>
              <a:ahLst/>
              <a:cxnLst/>
              <a:rect l="l" t="t" r="r" b="b"/>
              <a:pathLst>
                <a:path w="569" h="35" extrusionOk="0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39"/>
            <p:cNvSpPr/>
            <p:nvPr/>
          </p:nvSpPr>
          <p:spPr>
            <a:xfrm>
              <a:off x="8011692" y="3184166"/>
              <a:ext cx="306496" cy="40025"/>
            </a:xfrm>
            <a:custGeom>
              <a:avLst/>
              <a:gdLst/>
              <a:ahLst/>
              <a:cxnLst/>
              <a:rect l="l" t="t" r="r" b="b"/>
              <a:pathLst>
                <a:path w="569" h="74" extrusionOk="0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39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39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39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9" name="Google Shape;949;p39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0" name="Google Shape;950;p39"/>
          <p:cNvGrpSpPr/>
          <p:nvPr/>
        </p:nvGrpSpPr>
        <p:grpSpPr>
          <a:xfrm>
            <a:off x="10197641" y="3009679"/>
            <a:ext cx="328265" cy="594021"/>
            <a:chOff x="4556125" y="630237"/>
            <a:chExt cx="3081338" cy="5568950"/>
          </a:xfrm>
        </p:grpSpPr>
        <p:sp>
          <p:nvSpPr>
            <p:cNvPr id="951" name="Google Shape;951;p39"/>
            <p:cNvSpPr/>
            <p:nvPr/>
          </p:nvSpPr>
          <p:spPr>
            <a:xfrm>
              <a:off x="4756150" y="630237"/>
              <a:ext cx="2397126" cy="1016000"/>
            </a:xfrm>
            <a:custGeom>
              <a:avLst/>
              <a:gdLst/>
              <a:ahLst/>
              <a:cxnLst/>
              <a:rect l="l" t="t" r="r" b="b"/>
              <a:pathLst>
                <a:path w="550" h="233" extrusionOk="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39"/>
            <p:cNvSpPr/>
            <p:nvPr/>
          </p:nvSpPr>
          <p:spPr>
            <a:xfrm>
              <a:off x="4556125" y="1357312"/>
              <a:ext cx="3081338" cy="1135062"/>
            </a:xfrm>
            <a:custGeom>
              <a:avLst/>
              <a:gdLst/>
              <a:ahLst/>
              <a:cxnLst/>
              <a:rect l="l" t="t" r="r" b="b"/>
              <a:pathLst>
                <a:path w="707" h="260" extrusionOk="0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39"/>
            <p:cNvSpPr/>
            <p:nvPr/>
          </p:nvSpPr>
          <p:spPr>
            <a:xfrm>
              <a:off x="4556125" y="2168525"/>
              <a:ext cx="3081338" cy="1139825"/>
            </a:xfrm>
            <a:custGeom>
              <a:avLst/>
              <a:gdLst/>
              <a:ahLst/>
              <a:cxnLst/>
              <a:rect l="l" t="t" r="r" b="b"/>
              <a:pathLst>
                <a:path w="707" h="261" extrusionOk="0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39"/>
            <p:cNvSpPr/>
            <p:nvPr/>
          </p:nvSpPr>
          <p:spPr>
            <a:xfrm>
              <a:off x="4556125" y="2981325"/>
              <a:ext cx="3081338" cy="1138237"/>
            </a:xfrm>
            <a:custGeom>
              <a:avLst/>
              <a:gdLst/>
              <a:ahLst/>
              <a:cxnLst/>
              <a:rect l="l" t="t" r="r" b="b"/>
              <a:pathLst>
                <a:path w="707" h="261" extrusionOk="0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39"/>
            <p:cNvSpPr/>
            <p:nvPr/>
          </p:nvSpPr>
          <p:spPr>
            <a:xfrm>
              <a:off x="4830762" y="4476750"/>
              <a:ext cx="2535237" cy="1722437"/>
            </a:xfrm>
            <a:custGeom>
              <a:avLst/>
              <a:gdLst/>
              <a:ahLst/>
              <a:cxnLst/>
              <a:rect l="l" t="t" r="r" b="b"/>
              <a:pathLst>
                <a:path w="582" h="395" extrusionOk="0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39"/>
            <p:cNvSpPr/>
            <p:nvPr/>
          </p:nvSpPr>
          <p:spPr>
            <a:xfrm>
              <a:off x="5078412" y="4067175"/>
              <a:ext cx="714375" cy="322262"/>
            </a:xfrm>
            <a:custGeom>
              <a:avLst/>
              <a:gdLst/>
              <a:ahLst/>
              <a:cxnLst/>
              <a:rect l="l" t="t" r="r" b="b"/>
              <a:pathLst>
                <a:path w="164" h="74" extrusionOk="0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39"/>
            <p:cNvSpPr/>
            <p:nvPr/>
          </p:nvSpPr>
          <p:spPr>
            <a:xfrm>
              <a:off x="6389687" y="3844925"/>
              <a:ext cx="715962" cy="544512"/>
            </a:xfrm>
            <a:custGeom>
              <a:avLst/>
              <a:gdLst/>
              <a:ahLst/>
              <a:cxnLst/>
              <a:rect l="l" t="t" r="r" b="b"/>
              <a:pathLst>
                <a:path w="164" h="125" extrusionOk="0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8" name="Google Shape;958;p39"/>
          <p:cNvGrpSpPr/>
          <p:nvPr/>
        </p:nvGrpSpPr>
        <p:grpSpPr>
          <a:xfrm>
            <a:off x="2439004" y="3009946"/>
            <a:ext cx="594357" cy="594263"/>
            <a:chOff x="1674084" y="3214987"/>
            <a:chExt cx="720142" cy="720027"/>
          </a:xfrm>
        </p:grpSpPr>
        <p:sp>
          <p:nvSpPr>
            <p:cNvPr id="959" name="Google Shape;959;p39"/>
            <p:cNvSpPr/>
            <p:nvPr/>
          </p:nvSpPr>
          <p:spPr>
            <a:xfrm>
              <a:off x="1674084" y="3354958"/>
              <a:ext cx="179880" cy="21321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39"/>
            <p:cNvSpPr/>
            <p:nvPr/>
          </p:nvSpPr>
          <p:spPr>
            <a:xfrm>
              <a:off x="1674084" y="3534654"/>
              <a:ext cx="179880" cy="21352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39"/>
            <p:cNvSpPr/>
            <p:nvPr/>
          </p:nvSpPr>
          <p:spPr>
            <a:xfrm>
              <a:off x="1861110" y="3214987"/>
              <a:ext cx="212190" cy="179696"/>
            </a:xfrm>
            <a:custGeom>
              <a:avLst/>
              <a:gdLst/>
              <a:ahLst/>
              <a:cxnLst/>
              <a:rect l="l" t="t" r="r" b="b"/>
              <a:pathLst>
                <a:path w="241" h="204" extrusionOk="0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2040679" y="3214987"/>
              <a:ext cx="213433" cy="179696"/>
            </a:xfrm>
            <a:custGeom>
              <a:avLst/>
              <a:gdLst/>
              <a:ahLst/>
              <a:cxnLst/>
              <a:rect l="l" t="t" r="r" b="b"/>
              <a:pathLst>
                <a:path w="242" h="204" extrusionOk="0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39"/>
            <p:cNvSpPr/>
            <p:nvPr/>
          </p:nvSpPr>
          <p:spPr>
            <a:xfrm>
              <a:off x="1674084" y="3714660"/>
              <a:ext cx="173666" cy="220353"/>
            </a:xfrm>
            <a:custGeom>
              <a:avLst/>
              <a:gdLst/>
              <a:ahLst/>
              <a:cxnLst/>
              <a:rect l="l" t="t" r="r" b="b"/>
              <a:pathLst>
                <a:path w="197" h="250" extrusionOk="0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39"/>
            <p:cNvSpPr/>
            <p:nvPr/>
          </p:nvSpPr>
          <p:spPr>
            <a:xfrm>
              <a:off x="1674084" y="3214987"/>
              <a:ext cx="219646" cy="173489"/>
            </a:xfrm>
            <a:custGeom>
              <a:avLst/>
              <a:gdLst/>
              <a:ahLst/>
              <a:cxnLst/>
              <a:rect l="l" t="t" r="r" b="b"/>
              <a:pathLst>
                <a:path w="249" h="197" extrusionOk="0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39"/>
            <p:cNvSpPr/>
            <p:nvPr/>
          </p:nvSpPr>
          <p:spPr>
            <a:xfrm>
              <a:off x="1995010" y="3754076"/>
              <a:ext cx="212501" cy="180938"/>
            </a:xfrm>
            <a:custGeom>
              <a:avLst/>
              <a:gdLst/>
              <a:ahLst/>
              <a:cxnLst/>
              <a:rect l="l" t="t" r="r" b="b"/>
              <a:pathLst>
                <a:path w="241" h="205" extrusionOk="0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39"/>
            <p:cNvSpPr/>
            <p:nvPr/>
          </p:nvSpPr>
          <p:spPr>
            <a:xfrm>
              <a:off x="2220560" y="3214987"/>
              <a:ext cx="173666" cy="219422"/>
            </a:xfrm>
            <a:custGeom>
              <a:avLst/>
              <a:gdLst/>
              <a:ahLst/>
              <a:cxnLst/>
              <a:rect l="l" t="t" r="r" b="b"/>
              <a:pathLst>
                <a:path w="197" h="249" extrusionOk="0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39"/>
            <p:cNvSpPr/>
            <p:nvPr/>
          </p:nvSpPr>
          <p:spPr>
            <a:xfrm>
              <a:off x="2214346" y="3400890"/>
              <a:ext cx="179880" cy="21321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39"/>
            <p:cNvSpPr/>
            <p:nvPr/>
          </p:nvSpPr>
          <p:spPr>
            <a:xfrm>
              <a:off x="1814198" y="3754076"/>
              <a:ext cx="213433" cy="180938"/>
            </a:xfrm>
            <a:custGeom>
              <a:avLst/>
              <a:gdLst/>
              <a:ahLst/>
              <a:cxnLst/>
              <a:rect l="l" t="t" r="r" b="b"/>
              <a:pathLst>
                <a:path w="242" h="205" extrusionOk="0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39"/>
            <p:cNvSpPr/>
            <p:nvPr/>
          </p:nvSpPr>
          <p:spPr>
            <a:xfrm>
              <a:off x="2214346" y="3580587"/>
              <a:ext cx="179880" cy="213215"/>
            </a:xfrm>
            <a:custGeom>
              <a:avLst/>
              <a:gdLst/>
              <a:ahLst/>
              <a:cxnLst/>
              <a:rect l="l" t="t" r="r" b="b"/>
              <a:pathLst>
                <a:path w="204" h="242" extrusionOk="0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39"/>
            <p:cNvSpPr/>
            <p:nvPr/>
          </p:nvSpPr>
          <p:spPr>
            <a:xfrm>
              <a:off x="2174890" y="3760283"/>
              <a:ext cx="219335" cy="174731"/>
            </a:xfrm>
            <a:custGeom>
              <a:avLst/>
              <a:gdLst/>
              <a:ahLst/>
              <a:cxnLst/>
              <a:rect l="l" t="t" r="r" b="b"/>
              <a:pathLst>
                <a:path w="249" h="198" extrusionOk="0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1" name="Google Shape;971;p39"/>
          <p:cNvGrpSpPr/>
          <p:nvPr/>
        </p:nvGrpSpPr>
        <p:grpSpPr>
          <a:xfrm>
            <a:off x="1517459" y="3009895"/>
            <a:ext cx="594104" cy="594364"/>
            <a:chOff x="557511" y="3214925"/>
            <a:chExt cx="719836" cy="720150"/>
          </a:xfrm>
        </p:grpSpPr>
        <p:sp>
          <p:nvSpPr>
            <p:cNvPr id="972" name="Google Shape;972;p39"/>
            <p:cNvSpPr/>
            <p:nvPr/>
          </p:nvSpPr>
          <p:spPr>
            <a:xfrm>
              <a:off x="557511" y="3214925"/>
              <a:ext cx="434543" cy="347863"/>
            </a:xfrm>
            <a:custGeom>
              <a:avLst/>
              <a:gdLst/>
              <a:ahLst/>
              <a:cxnLst/>
              <a:rect l="l" t="t" r="r" b="b"/>
              <a:pathLst>
                <a:path w="515" h="412" extrusionOk="0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3" name="Google Shape;973;p39"/>
            <p:cNvSpPr/>
            <p:nvPr/>
          </p:nvSpPr>
          <p:spPr>
            <a:xfrm>
              <a:off x="929646" y="3214925"/>
              <a:ext cx="347700" cy="434664"/>
            </a:xfrm>
            <a:custGeom>
              <a:avLst/>
              <a:gdLst/>
              <a:ahLst/>
              <a:cxnLst/>
              <a:rect l="l" t="t" r="r" b="b"/>
              <a:pathLst>
                <a:path w="412" h="515" extrusionOk="0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39"/>
            <p:cNvSpPr/>
            <p:nvPr/>
          </p:nvSpPr>
          <p:spPr>
            <a:xfrm>
              <a:off x="557511" y="3500411"/>
              <a:ext cx="347040" cy="434664"/>
            </a:xfrm>
            <a:custGeom>
              <a:avLst/>
              <a:gdLst/>
              <a:ahLst/>
              <a:cxnLst/>
              <a:rect l="l" t="t" r="r" b="b"/>
              <a:pathLst>
                <a:path w="411" h="515" extrusionOk="0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39"/>
            <p:cNvSpPr/>
            <p:nvPr/>
          </p:nvSpPr>
          <p:spPr>
            <a:xfrm>
              <a:off x="842804" y="3588202"/>
              <a:ext cx="434543" cy="346873"/>
            </a:xfrm>
            <a:custGeom>
              <a:avLst/>
              <a:gdLst/>
              <a:ahLst/>
              <a:cxnLst/>
              <a:rect l="l" t="t" r="r" b="b"/>
              <a:pathLst>
                <a:path w="515" h="411" extrusionOk="0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6" name="Google Shape;976;p39"/>
          <p:cNvGrpSpPr/>
          <p:nvPr/>
        </p:nvGrpSpPr>
        <p:grpSpPr>
          <a:xfrm>
            <a:off x="1442637" y="4925008"/>
            <a:ext cx="594540" cy="534029"/>
            <a:chOff x="1147762" y="1131887"/>
            <a:chExt cx="5137150" cy="4619626"/>
          </a:xfrm>
        </p:grpSpPr>
        <p:sp>
          <p:nvSpPr>
            <p:cNvPr id="977" name="Google Shape;977;p39"/>
            <p:cNvSpPr/>
            <p:nvPr/>
          </p:nvSpPr>
          <p:spPr>
            <a:xfrm>
              <a:off x="1147762" y="2425700"/>
              <a:ext cx="2505075" cy="3325813"/>
            </a:xfrm>
            <a:custGeom>
              <a:avLst/>
              <a:gdLst/>
              <a:ahLst/>
              <a:cxnLst/>
              <a:rect l="l" t="t" r="r" b="b"/>
              <a:pathLst>
                <a:path w="566" h="751" extrusionOk="0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39"/>
            <p:cNvSpPr/>
            <p:nvPr/>
          </p:nvSpPr>
          <p:spPr>
            <a:xfrm>
              <a:off x="2617787" y="3519487"/>
              <a:ext cx="3667125" cy="2232024"/>
            </a:xfrm>
            <a:custGeom>
              <a:avLst/>
              <a:gdLst/>
              <a:ahLst/>
              <a:cxnLst/>
              <a:rect l="l" t="t" r="r" b="b"/>
              <a:pathLst>
                <a:path w="829" h="504" extrusionOk="0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39"/>
            <p:cNvSpPr/>
            <p:nvPr/>
          </p:nvSpPr>
          <p:spPr>
            <a:xfrm>
              <a:off x="2449512" y="1131887"/>
              <a:ext cx="3167061" cy="3259137"/>
            </a:xfrm>
            <a:custGeom>
              <a:avLst/>
              <a:gdLst/>
              <a:ahLst/>
              <a:cxnLst/>
              <a:rect l="l" t="t" r="r" b="b"/>
              <a:pathLst>
                <a:path w="716" h="736" extrusionOk="0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0" name="Google Shape;980;p39"/>
          <p:cNvGrpSpPr/>
          <p:nvPr/>
        </p:nvGrpSpPr>
        <p:grpSpPr>
          <a:xfrm>
            <a:off x="2505742" y="4916547"/>
            <a:ext cx="594535" cy="551043"/>
            <a:chOff x="1570037" y="1341437"/>
            <a:chExt cx="4943475" cy="4576762"/>
          </a:xfrm>
        </p:grpSpPr>
        <p:sp>
          <p:nvSpPr>
            <p:cNvPr id="981" name="Google Shape;981;p39"/>
            <p:cNvSpPr/>
            <p:nvPr/>
          </p:nvSpPr>
          <p:spPr>
            <a:xfrm>
              <a:off x="4814887" y="3284537"/>
              <a:ext cx="1673225" cy="1187450"/>
            </a:xfrm>
            <a:custGeom>
              <a:avLst/>
              <a:gdLst/>
              <a:ahLst/>
              <a:cxnLst/>
              <a:rect l="l" t="t" r="r" b="b"/>
              <a:pathLst>
                <a:path w="381" h="270" extrusionOk="0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39"/>
            <p:cNvSpPr/>
            <p:nvPr/>
          </p:nvSpPr>
          <p:spPr>
            <a:xfrm>
              <a:off x="2355850" y="4164012"/>
              <a:ext cx="1208087" cy="1560512"/>
            </a:xfrm>
            <a:custGeom>
              <a:avLst/>
              <a:gdLst/>
              <a:ahLst/>
              <a:cxnLst/>
              <a:rect l="l" t="t" r="r" b="b"/>
              <a:pathLst>
                <a:path w="275" h="355" extrusionOk="0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39"/>
            <p:cNvSpPr/>
            <p:nvPr/>
          </p:nvSpPr>
          <p:spPr>
            <a:xfrm>
              <a:off x="2636837" y="1443037"/>
              <a:ext cx="1581150" cy="1635125"/>
            </a:xfrm>
            <a:custGeom>
              <a:avLst/>
              <a:gdLst/>
              <a:ahLst/>
              <a:cxnLst/>
              <a:rect l="l" t="t" r="r" b="b"/>
              <a:pathLst>
                <a:path w="360" h="372" extrusionOk="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39"/>
            <p:cNvSpPr/>
            <p:nvPr/>
          </p:nvSpPr>
          <p:spPr>
            <a:xfrm>
              <a:off x="1570037" y="3162300"/>
              <a:ext cx="1800225" cy="2562225"/>
            </a:xfrm>
            <a:custGeom>
              <a:avLst/>
              <a:gdLst/>
              <a:ahLst/>
              <a:cxnLst/>
              <a:rect l="l" t="t" r="r" b="b"/>
              <a:pathLst>
                <a:path w="410" h="583" extrusionOk="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5" name="Google Shape;985;p39"/>
            <p:cNvSpPr/>
            <p:nvPr/>
          </p:nvSpPr>
          <p:spPr>
            <a:xfrm>
              <a:off x="3101975" y="1341437"/>
              <a:ext cx="2481262" cy="1855787"/>
            </a:xfrm>
            <a:custGeom>
              <a:avLst/>
              <a:gdLst/>
              <a:ahLst/>
              <a:cxnLst/>
              <a:rect l="l" t="t" r="r" b="b"/>
              <a:pathLst>
                <a:path w="565" h="422" extrusionOk="0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6" name="Google Shape;986;p39"/>
            <p:cNvSpPr/>
            <p:nvPr/>
          </p:nvSpPr>
          <p:spPr>
            <a:xfrm>
              <a:off x="4019550" y="4094162"/>
              <a:ext cx="2493962" cy="1824037"/>
            </a:xfrm>
            <a:custGeom>
              <a:avLst/>
              <a:gdLst/>
              <a:ahLst/>
              <a:cxnLst/>
              <a:rect l="l" t="t" r="r" b="b"/>
              <a:pathLst>
                <a:path w="568" h="415" extrusionOk="0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7" name="Google Shape;987;p39"/>
          <p:cNvGrpSpPr/>
          <p:nvPr/>
        </p:nvGrpSpPr>
        <p:grpSpPr>
          <a:xfrm>
            <a:off x="5819505" y="4895349"/>
            <a:ext cx="588443" cy="594295"/>
            <a:chOff x="5770007" y="5489899"/>
            <a:chExt cx="712976" cy="720067"/>
          </a:xfrm>
        </p:grpSpPr>
        <p:sp>
          <p:nvSpPr>
            <p:cNvPr id="988" name="Google Shape;988;p39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39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39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39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6011100" y="5535496"/>
              <a:ext cx="228017" cy="163872"/>
            </a:xfrm>
            <a:custGeom>
              <a:avLst/>
              <a:gdLst/>
              <a:ahLst/>
              <a:cxnLst/>
              <a:rect l="l" t="t" r="r" b="b"/>
              <a:pathLst>
                <a:path w="362" h="258" extrusionOk="0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6011100" y="6000263"/>
              <a:ext cx="228017" cy="164103"/>
            </a:xfrm>
            <a:custGeom>
              <a:avLst/>
              <a:gdLst/>
              <a:ahLst/>
              <a:cxnLst/>
              <a:rect l="l" t="t" r="r" b="b"/>
              <a:pathLst>
                <a:path w="362" h="258" extrusionOk="0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39"/>
            <p:cNvSpPr/>
            <p:nvPr/>
          </p:nvSpPr>
          <p:spPr>
            <a:xfrm>
              <a:off x="5814051" y="5734318"/>
              <a:ext cx="162411" cy="230995"/>
            </a:xfrm>
            <a:custGeom>
              <a:avLst/>
              <a:gdLst/>
              <a:ahLst/>
              <a:cxnLst/>
              <a:rect l="l" t="t" r="r" b="b"/>
              <a:pathLst>
                <a:path w="258" h="363" extrusionOk="0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39"/>
            <p:cNvSpPr/>
            <p:nvPr/>
          </p:nvSpPr>
          <p:spPr>
            <a:xfrm>
              <a:off x="6273756" y="5735013"/>
              <a:ext cx="162411" cy="230300"/>
            </a:xfrm>
            <a:custGeom>
              <a:avLst/>
              <a:gdLst/>
              <a:ahLst/>
              <a:cxnLst/>
              <a:rect l="l" t="t" r="r" b="b"/>
              <a:pathLst>
                <a:path w="258" h="362" extrusionOk="0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6" name="Google Shape;996;p39"/>
          <p:cNvGrpSpPr/>
          <p:nvPr/>
        </p:nvGrpSpPr>
        <p:grpSpPr>
          <a:xfrm>
            <a:off x="6876561" y="4925308"/>
            <a:ext cx="594201" cy="534432"/>
            <a:chOff x="7050768" y="5526199"/>
            <a:chExt cx="719953" cy="647534"/>
          </a:xfrm>
        </p:grpSpPr>
        <p:sp>
          <p:nvSpPr>
            <p:cNvPr id="997" name="Google Shape;997;p39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39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39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39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39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39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3" name="Google Shape;1003;p39"/>
            <p:cNvSpPr/>
            <p:nvPr/>
          </p:nvSpPr>
          <p:spPr>
            <a:xfrm>
              <a:off x="7134476" y="5655289"/>
              <a:ext cx="139512" cy="149620"/>
            </a:xfrm>
            <a:custGeom>
              <a:avLst/>
              <a:gdLst/>
              <a:ahLst/>
              <a:cxnLst/>
              <a:rect l="l" t="t" r="r" b="b"/>
              <a:pathLst>
                <a:path w="306" h="328" extrusionOk="0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p39"/>
            <p:cNvSpPr/>
            <p:nvPr/>
          </p:nvSpPr>
          <p:spPr>
            <a:xfrm>
              <a:off x="7351783" y="5564482"/>
              <a:ext cx="119371" cy="92287"/>
            </a:xfrm>
            <a:custGeom>
              <a:avLst/>
              <a:gdLst/>
              <a:ahLst/>
              <a:cxnLst/>
              <a:rect l="l" t="t" r="r" b="b"/>
              <a:pathLst>
                <a:path w="262" h="202" extrusionOk="0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7548579" y="5894792"/>
              <a:ext cx="138958" cy="149249"/>
            </a:xfrm>
            <a:custGeom>
              <a:avLst/>
              <a:gdLst/>
              <a:ahLst/>
              <a:cxnLst/>
              <a:rect l="l" t="t" r="r" b="b"/>
              <a:pathLst>
                <a:path w="305" h="327" extrusionOk="0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7548579" y="5655844"/>
              <a:ext cx="138958" cy="149065"/>
            </a:xfrm>
            <a:custGeom>
              <a:avLst/>
              <a:gdLst/>
              <a:ahLst/>
              <a:cxnLst/>
              <a:rect l="l" t="t" r="r" b="b"/>
              <a:pathLst>
                <a:path w="305" h="327" extrusionOk="0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39"/>
            <p:cNvSpPr/>
            <p:nvPr/>
          </p:nvSpPr>
          <p:spPr>
            <a:xfrm>
              <a:off x="7134476" y="5894792"/>
              <a:ext cx="139512" cy="149620"/>
            </a:xfrm>
            <a:custGeom>
              <a:avLst/>
              <a:gdLst/>
              <a:ahLst/>
              <a:cxnLst/>
              <a:rect l="l" t="t" r="r" b="b"/>
              <a:pathLst>
                <a:path w="306" h="328" extrusionOk="0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39"/>
            <p:cNvSpPr/>
            <p:nvPr/>
          </p:nvSpPr>
          <p:spPr>
            <a:xfrm>
              <a:off x="7351783" y="6043117"/>
              <a:ext cx="119371" cy="92102"/>
            </a:xfrm>
            <a:custGeom>
              <a:avLst/>
              <a:gdLst/>
              <a:ahLst/>
              <a:cxnLst/>
              <a:rect l="l" t="t" r="r" b="b"/>
              <a:pathLst>
                <a:path w="262" h="202" extrusionOk="0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9" name="Google Shape;1009;p39"/>
          <p:cNvGrpSpPr/>
          <p:nvPr/>
        </p:nvGrpSpPr>
        <p:grpSpPr>
          <a:xfrm>
            <a:off x="9002582" y="4925402"/>
            <a:ext cx="594241" cy="534201"/>
            <a:chOff x="9626723" y="5526313"/>
            <a:chExt cx="720002" cy="647256"/>
          </a:xfrm>
        </p:grpSpPr>
        <p:sp>
          <p:nvSpPr>
            <p:cNvPr id="1010" name="Google Shape;1010;p39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39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39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39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39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39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39"/>
            <p:cNvSpPr/>
            <p:nvPr/>
          </p:nvSpPr>
          <p:spPr>
            <a:xfrm>
              <a:off x="10198227" y="5672808"/>
              <a:ext cx="47838" cy="83066"/>
            </a:xfrm>
            <a:custGeom>
              <a:avLst/>
              <a:gdLst/>
              <a:ahLst/>
              <a:cxnLst/>
              <a:rect l="l" t="t" r="r" b="b"/>
              <a:pathLst>
                <a:path w="94" h="163" extrusionOk="0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39"/>
            <p:cNvSpPr/>
            <p:nvPr/>
          </p:nvSpPr>
          <p:spPr>
            <a:xfrm>
              <a:off x="10197835" y="5944589"/>
              <a:ext cx="48230" cy="83066"/>
            </a:xfrm>
            <a:custGeom>
              <a:avLst/>
              <a:gdLst/>
              <a:ahLst/>
              <a:cxnLst/>
              <a:rect l="l" t="t" r="r" b="b"/>
              <a:pathLst>
                <a:path w="95" h="163" extrusionOk="0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39"/>
            <p:cNvSpPr/>
            <p:nvPr/>
          </p:nvSpPr>
          <p:spPr>
            <a:xfrm>
              <a:off x="9938649" y="6122111"/>
              <a:ext cx="96263" cy="4124"/>
            </a:xfrm>
            <a:custGeom>
              <a:avLst/>
              <a:gdLst/>
              <a:ahLst/>
              <a:cxnLst/>
              <a:rect l="l" t="t" r="r" b="b"/>
              <a:pathLst>
                <a:path w="189" h="8" extrusionOk="0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39"/>
            <p:cNvSpPr/>
            <p:nvPr/>
          </p:nvSpPr>
          <p:spPr>
            <a:xfrm>
              <a:off x="9728084" y="5944196"/>
              <a:ext cx="47838" cy="83066"/>
            </a:xfrm>
            <a:custGeom>
              <a:avLst/>
              <a:gdLst/>
              <a:ahLst/>
              <a:cxnLst/>
              <a:rect l="l" t="t" r="r" b="b"/>
              <a:pathLst>
                <a:path w="94" h="163" extrusionOk="0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39"/>
            <p:cNvSpPr/>
            <p:nvPr/>
          </p:nvSpPr>
          <p:spPr>
            <a:xfrm>
              <a:off x="9728084" y="5672219"/>
              <a:ext cx="48230" cy="83066"/>
            </a:xfrm>
            <a:custGeom>
              <a:avLst/>
              <a:gdLst/>
              <a:ahLst/>
              <a:cxnLst/>
              <a:rect l="l" t="t" r="r" b="b"/>
              <a:pathLst>
                <a:path w="95" h="163" extrusionOk="0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39"/>
            <p:cNvSpPr/>
            <p:nvPr/>
          </p:nvSpPr>
          <p:spPr>
            <a:xfrm>
              <a:off x="9939237" y="5573835"/>
              <a:ext cx="96263" cy="4124"/>
            </a:xfrm>
            <a:custGeom>
              <a:avLst/>
              <a:gdLst/>
              <a:ahLst/>
              <a:cxnLst/>
              <a:rect l="l" t="t" r="r" b="b"/>
              <a:pathLst>
                <a:path w="189" h="8" extrusionOk="0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2" name="Google Shape;1022;p39"/>
          <p:cNvGrpSpPr/>
          <p:nvPr/>
        </p:nvGrpSpPr>
        <p:grpSpPr>
          <a:xfrm>
            <a:off x="10065568" y="4895318"/>
            <a:ext cx="594109" cy="594324"/>
            <a:chOff x="10914672" y="5489861"/>
            <a:chExt cx="719842" cy="720102"/>
          </a:xfrm>
        </p:grpSpPr>
        <p:sp>
          <p:nvSpPr>
            <p:cNvPr id="1023" name="Google Shape;1023;p39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39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39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39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39"/>
            <p:cNvSpPr/>
            <p:nvPr/>
          </p:nvSpPr>
          <p:spPr>
            <a:xfrm>
              <a:off x="11595623" y="5710038"/>
              <a:ext cx="28649" cy="276082"/>
            </a:xfrm>
            <a:custGeom>
              <a:avLst/>
              <a:gdLst/>
              <a:ahLst/>
              <a:cxnLst/>
              <a:rect l="l" t="t" r="r" b="b"/>
              <a:pathLst>
                <a:path w="39" h="376" extrusionOk="0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39"/>
            <p:cNvSpPr/>
            <p:nvPr/>
          </p:nvSpPr>
          <p:spPr>
            <a:xfrm>
              <a:off x="11138826" y="6170527"/>
              <a:ext cx="275351" cy="29145"/>
            </a:xfrm>
            <a:custGeom>
              <a:avLst/>
              <a:gdLst/>
              <a:ahLst/>
              <a:cxnLst/>
              <a:rect l="l" t="t" r="r" b="b"/>
              <a:pathLst>
                <a:path w="375" h="40" extrusionOk="0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9" name="Google Shape;1029;p39"/>
            <p:cNvSpPr/>
            <p:nvPr/>
          </p:nvSpPr>
          <p:spPr>
            <a:xfrm>
              <a:off x="10925018" y="5713747"/>
              <a:ext cx="28649" cy="275287"/>
            </a:xfrm>
            <a:custGeom>
              <a:avLst/>
              <a:gdLst/>
              <a:ahLst/>
              <a:cxnLst/>
              <a:rect l="l" t="t" r="r" b="b"/>
              <a:pathLst>
                <a:path w="39" h="375" extrusionOk="0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0" name="Google Shape;1030;p39"/>
            <p:cNvSpPr/>
            <p:nvPr/>
          </p:nvSpPr>
          <p:spPr>
            <a:xfrm>
              <a:off x="11135112" y="5499930"/>
              <a:ext cx="275351" cy="28880"/>
            </a:xfrm>
            <a:custGeom>
              <a:avLst/>
              <a:gdLst/>
              <a:ahLst/>
              <a:cxnLst/>
              <a:rect l="l" t="t" r="r" b="b"/>
              <a:pathLst>
                <a:path w="375" h="39" extrusionOk="0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39"/>
            <p:cNvSpPr/>
            <p:nvPr/>
          </p:nvSpPr>
          <p:spPr>
            <a:xfrm>
              <a:off x="11578115" y="5950881"/>
              <a:ext cx="52789" cy="38948"/>
            </a:xfrm>
            <a:custGeom>
              <a:avLst/>
              <a:gdLst/>
              <a:ahLst/>
              <a:cxnLst/>
              <a:rect l="l" t="t" r="r" b="b"/>
              <a:pathLst>
                <a:path w="199" h="147" extrusionOk="0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2" name="Google Shape;1032;p39"/>
            <p:cNvSpPr/>
            <p:nvPr/>
          </p:nvSpPr>
          <p:spPr>
            <a:xfrm>
              <a:off x="11135112" y="6152776"/>
              <a:ext cx="38199" cy="52991"/>
            </a:xfrm>
            <a:custGeom>
              <a:avLst/>
              <a:gdLst/>
              <a:ahLst/>
              <a:cxnLst/>
              <a:rect l="l" t="t" r="r" b="b"/>
              <a:pathLst>
                <a:path w="144" h="200" extrusionOk="0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39"/>
            <p:cNvSpPr/>
            <p:nvPr/>
          </p:nvSpPr>
          <p:spPr>
            <a:xfrm>
              <a:off x="10918386" y="5710038"/>
              <a:ext cx="53054" cy="38154"/>
            </a:xfrm>
            <a:custGeom>
              <a:avLst/>
              <a:gdLst/>
              <a:ahLst/>
              <a:cxnLst/>
              <a:rect l="l" t="t" r="r" b="b"/>
              <a:pathLst>
                <a:path w="200" h="144" extrusionOk="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39"/>
            <p:cNvSpPr/>
            <p:nvPr/>
          </p:nvSpPr>
          <p:spPr>
            <a:xfrm>
              <a:off x="11375979" y="5493571"/>
              <a:ext cx="38199" cy="52726"/>
            </a:xfrm>
            <a:custGeom>
              <a:avLst/>
              <a:gdLst/>
              <a:ahLst/>
              <a:cxnLst/>
              <a:rect l="l" t="t" r="r" b="b"/>
              <a:pathLst>
                <a:path w="144" h="199" extrusionOk="0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5" name="Google Shape;1035;p39"/>
          <p:cNvGrpSpPr/>
          <p:nvPr/>
        </p:nvGrpSpPr>
        <p:grpSpPr>
          <a:xfrm>
            <a:off x="7939515" y="4909003"/>
            <a:ext cx="594428" cy="566995"/>
            <a:chOff x="8338678" y="5506443"/>
            <a:chExt cx="720227" cy="686988"/>
          </a:xfrm>
        </p:grpSpPr>
        <p:sp>
          <p:nvSpPr>
            <p:cNvPr id="1036" name="Google Shape;1036;p39"/>
            <p:cNvSpPr/>
            <p:nvPr/>
          </p:nvSpPr>
          <p:spPr>
            <a:xfrm>
              <a:off x="8706181" y="5506443"/>
              <a:ext cx="230803" cy="263259"/>
            </a:xfrm>
            <a:custGeom>
              <a:avLst/>
              <a:gdLst/>
              <a:ahLst/>
              <a:cxnLst/>
              <a:rect l="l" t="t" r="r" b="b"/>
              <a:pathLst>
                <a:path w="378" h="432" extrusionOk="0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39"/>
            <p:cNvSpPr/>
            <p:nvPr/>
          </p:nvSpPr>
          <p:spPr>
            <a:xfrm>
              <a:off x="8460817" y="5506443"/>
              <a:ext cx="230586" cy="263259"/>
            </a:xfrm>
            <a:custGeom>
              <a:avLst/>
              <a:gdLst/>
              <a:ahLst/>
              <a:cxnLst/>
              <a:rect l="l" t="t" r="r" b="b"/>
              <a:pathLst>
                <a:path w="378" h="432" extrusionOk="0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39"/>
            <p:cNvSpPr/>
            <p:nvPr/>
          </p:nvSpPr>
          <p:spPr>
            <a:xfrm>
              <a:off x="8338678" y="5718525"/>
              <a:ext cx="230151" cy="262608"/>
            </a:xfrm>
            <a:custGeom>
              <a:avLst/>
              <a:gdLst/>
              <a:ahLst/>
              <a:cxnLst/>
              <a:rect l="l" t="t" r="r" b="b"/>
              <a:pathLst>
                <a:path w="377" h="431" extrusionOk="0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39"/>
            <p:cNvSpPr/>
            <p:nvPr/>
          </p:nvSpPr>
          <p:spPr>
            <a:xfrm>
              <a:off x="8828754" y="5718525"/>
              <a:ext cx="230151" cy="262608"/>
            </a:xfrm>
            <a:custGeom>
              <a:avLst/>
              <a:gdLst/>
              <a:ahLst/>
              <a:cxnLst/>
              <a:rect l="l" t="t" r="r" b="b"/>
              <a:pathLst>
                <a:path w="377" h="431" extrusionOk="0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39"/>
            <p:cNvSpPr/>
            <p:nvPr/>
          </p:nvSpPr>
          <p:spPr>
            <a:xfrm>
              <a:off x="8706181" y="5930607"/>
              <a:ext cx="230803" cy="262825"/>
            </a:xfrm>
            <a:custGeom>
              <a:avLst/>
              <a:gdLst/>
              <a:ahLst/>
              <a:cxnLst/>
              <a:rect l="l" t="t" r="r" b="b"/>
              <a:pathLst>
                <a:path w="378" h="431" extrusionOk="0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39"/>
            <p:cNvSpPr/>
            <p:nvPr/>
          </p:nvSpPr>
          <p:spPr>
            <a:xfrm>
              <a:off x="8460817" y="5930607"/>
              <a:ext cx="230586" cy="262825"/>
            </a:xfrm>
            <a:custGeom>
              <a:avLst/>
              <a:gdLst/>
              <a:ahLst/>
              <a:cxnLst/>
              <a:rect l="l" t="t" r="r" b="b"/>
              <a:pathLst>
                <a:path w="378" h="431" extrusionOk="0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2" name="Google Shape;1042;p39"/>
          <p:cNvGrpSpPr/>
          <p:nvPr/>
        </p:nvGrpSpPr>
        <p:grpSpPr>
          <a:xfrm>
            <a:off x="3568391" y="4981790"/>
            <a:ext cx="1782432" cy="421380"/>
            <a:chOff x="3042485" y="5594633"/>
            <a:chExt cx="2159652" cy="510557"/>
          </a:xfrm>
        </p:grpSpPr>
        <p:sp>
          <p:nvSpPr>
            <p:cNvPr id="1043" name="Google Shape;1043;p39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39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39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39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39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39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39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39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39"/>
            <p:cNvSpPr/>
            <p:nvPr/>
          </p:nvSpPr>
          <p:spPr>
            <a:xfrm>
              <a:off x="3210195" y="5762654"/>
              <a:ext cx="174555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39"/>
            <p:cNvSpPr/>
            <p:nvPr/>
          </p:nvSpPr>
          <p:spPr>
            <a:xfrm>
              <a:off x="3485252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39"/>
            <p:cNvSpPr/>
            <p:nvPr/>
          </p:nvSpPr>
          <p:spPr>
            <a:xfrm>
              <a:off x="3760620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39"/>
            <p:cNvSpPr/>
            <p:nvPr/>
          </p:nvSpPr>
          <p:spPr>
            <a:xfrm>
              <a:off x="4035365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39"/>
            <p:cNvSpPr/>
            <p:nvPr/>
          </p:nvSpPr>
          <p:spPr>
            <a:xfrm>
              <a:off x="4310111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39"/>
            <p:cNvSpPr/>
            <p:nvPr/>
          </p:nvSpPr>
          <p:spPr>
            <a:xfrm>
              <a:off x="4585167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39"/>
            <p:cNvSpPr/>
            <p:nvPr/>
          </p:nvSpPr>
          <p:spPr>
            <a:xfrm>
              <a:off x="4859913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8" name="Google Shape;1058;p39"/>
          <p:cNvGrpSpPr/>
          <p:nvPr/>
        </p:nvGrpSpPr>
        <p:grpSpPr>
          <a:xfrm>
            <a:off x="2505578" y="5839837"/>
            <a:ext cx="594317" cy="590600"/>
            <a:chOff x="1442627" y="5710929"/>
            <a:chExt cx="594318" cy="590600"/>
          </a:xfrm>
        </p:grpSpPr>
        <p:sp>
          <p:nvSpPr>
            <p:cNvPr id="1059" name="Google Shape;1059;p39"/>
            <p:cNvSpPr/>
            <p:nvPr/>
          </p:nvSpPr>
          <p:spPr>
            <a:xfrm>
              <a:off x="1442627" y="5710929"/>
              <a:ext cx="594318" cy="405222"/>
            </a:xfrm>
            <a:custGeom>
              <a:avLst/>
              <a:gdLst/>
              <a:ahLst/>
              <a:cxnLst/>
              <a:rect l="l" t="t" r="r" b="b"/>
              <a:pathLst>
                <a:path w="734" h="500" extrusionOk="0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39"/>
            <p:cNvSpPr/>
            <p:nvPr/>
          </p:nvSpPr>
          <p:spPr>
            <a:xfrm>
              <a:off x="1442627" y="6116151"/>
              <a:ext cx="349820" cy="97191"/>
            </a:xfrm>
            <a:custGeom>
              <a:avLst/>
              <a:gdLst/>
              <a:ahLst/>
              <a:cxnLst/>
              <a:rect l="l" t="t" r="r" b="b"/>
              <a:pathLst>
                <a:path w="1126" h="313" extrusionOk="0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39"/>
            <p:cNvSpPr/>
            <p:nvPr/>
          </p:nvSpPr>
          <p:spPr>
            <a:xfrm>
              <a:off x="1573731" y="6152482"/>
              <a:ext cx="218715" cy="60861"/>
            </a:xfrm>
            <a:custGeom>
              <a:avLst/>
              <a:gdLst/>
              <a:ahLst/>
              <a:cxnLst/>
              <a:rect l="l" t="t" r="r" b="b"/>
              <a:pathLst>
                <a:path w="704" h="196" extrusionOk="0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39"/>
            <p:cNvSpPr/>
            <p:nvPr/>
          </p:nvSpPr>
          <p:spPr>
            <a:xfrm>
              <a:off x="1573731" y="6213343"/>
              <a:ext cx="109358" cy="88186"/>
            </a:xfrm>
            <a:custGeom>
              <a:avLst/>
              <a:gdLst/>
              <a:ahLst/>
              <a:cxnLst/>
              <a:rect l="l" t="t" r="r" b="b"/>
              <a:pathLst>
                <a:path w="352" h="284" extrusionOk="0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39"/>
            <p:cNvSpPr/>
            <p:nvPr/>
          </p:nvSpPr>
          <p:spPr>
            <a:xfrm>
              <a:off x="1573731" y="6213343"/>
              <a:ext cx="109358" cy="88186"/>
            </a:xfrm>
            <a:custGeom>
              <a:avLst/>
              <a:gdLst/>
              <a:ahLst/>
              <a:cxnLst/>
              <a:rect l="l" t="t" r="r" b="b"/>
              <a:pathLst>
                <a:path w="352" h="284" extrusionOk="0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4" name="Google Shape;1064;p39"/>
          <p:cNvGrpSpPr/>
          <p:nvPr/>
        </p:nvGrpSpPr>
        <p:grpSpPr>
          <a:xfrm>
            <a:off x="9050711" y="5837945"/>
            <a:ext cx="497404" cy="594388"/>
            <a:chOff x="8095060" y="5664590"/>
            <a:chExt cx="497404" cy="594389"/>
          </a:xfrm>
        </p:grpSpPr>
        <p:grpSp>
          <p:nvGrpSpPr>
            <p:cNvPr id="1065" name="Google Shape;1065;p39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066" name="Google Shape;1066;p39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6" extrusionOk="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7" name="Google Shape;1067;p39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8" name="Google Shape;1068;p39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69" name="Google Shape;1069;p39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070" name="Google Shape;1070;p39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5" extrusionOk="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1" name="Google Shape;1071;p39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2" name="Google Shape;1072;p39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1" extrusionOk="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73" name="Google Shape;1073;p39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074" name="Google Shape;1074;p39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5" extrusionOk="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5" name="Google Shape;1075;p39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78" extrusionOk="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6" name="Google Shape;1076;p39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78" extrusionOk="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77" name="Google Shape;1077;p39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078" name="Google Shape;1078;p39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1166" extrusionOk="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9" name="Google Shape;1079;p39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0" extrusionOk="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0" name="Google Shape;1080;p39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780" extrusionOk="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81" name="Google Shape;1081;p39"/>
          <p:cNvGrpSpPr/>
          <p:nvPr/>
        </p:nvGrpSpPr>
        <p:grpSpPr>
          <a:xfrm>
            <a:off x="3827767" y="5837981"/>
            <a:ext cx="742883" cy="594312"/>
            <a:chOff x="4607809" y="5664627"/>
            <a:chExt cx="742883" cy="594312"/>
          </a:xfrm>
        </p:grpSpPr>
        <p:sp>
          <p:nvSpPr>
            <p:cNvPr id="1082" name="Google Shape;1082;p39"/>
            <p:cNvSpPr/>
            <p:nvPr/>
          </p:nvSpPr>
          <p:spPr>
            <a:xfrm>
              <a:off x="4607809" y="5824234"/>
              <a:ext cx="185166" cy="401151"/>
            </a:xfrm>
            <a:custGeom>
              <a:avLst/>
              <a:gdLst/>
              <a:ahLst/>
              <a:cxnLst/>
              <a:rect l="l" t="t" r="r" b="b"/>
              <a:pathLst>
                <a:path w="1083" h="2355" extrusionOk="0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39"/>
            <p:cNvSpPr/>
            <p:nvPr/>
          </p:nvSpPr>
          <p:spPr>
            <a:xfrm>
              <a:off x="4792974" y="5771259"/>
              <a:ext cx="185850" cy="454126"/>
            </a:xfrm>
            <a:custGeom>
              <a:avLst/>
              <a:gdLst/>
              <a:ahLst/>
              <a:cxnLst/>
              <a:rect l="l" t="t" r="r" b="b"/>
              <a:pathLst>
                <a:path w="1087" h="2666" extrusionOk="0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39"/>
            <p:cNvSpPr/>
            <p:nvPr/>
          </p:nvSpPr>
          <p:spPr>
            <a:xfrm>
              <a:off x="4978822" y="5717602"/>
              <a:ext cx="185679" cy="507784"/>
            </a:xfrm>
            <a:custGeom>
              <a:avLst/>
              <a:gdLst/>
              <a:ahLst/>
              <a:cxnLst/>
              <a:rect l="l" t="t" r="r" b="b"/>
              <a:pathLst>
                <a:path w="1086" h="2981" extrusionOk="0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39"/>
            <p:cNvSpPr/>
            <p:nvPr/>
          </p:nvSpPr>
          <p:spPr>
            <a:xfrm>
              <a:off x="5164499" y="5664627"/>
              <a:ext cx="185166" cy="560759"/>
            </a:xfrm>
            <a:custGeom>
              <a:avLst/>
              <a:gdLst/>
              <a:ahLst/>
              <a:cxnLst/>
              <a:rect l="l" t="t" r="r" b="b"/>
              <a:pathLst>
                <a:path w="1083" h="3292" extrusionOk="0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39"/>
            <p:cNvSpPr/>
            <p:nvPr/>
          </p:nvSpPr>
          <p:spPr>
            <a:xfrm>
              <a:off x="4607809" y="6225382"/>
              <a:ext cx="237484" cy="33556"/>
            </a:xfrm>
            <a:custGeom>
              <a:avLst/>
              <a:gdLst/>
              <a:ahLst/>
              <a:cxnLst/>
              <a:rect l="l" t="t" r="r" b="b"/>
              <a:pathLst>
                <a:path w="1389" h="197" extrusionOk="0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39"/>
            <p:cNvSpPr/>
            <p:nvPr/>
          </p:nvSpPr>
          <p:spPr>
            <a:xfrm>
              <a:off x="4792974" y="6225382"/>
              <a:ext cx="185850" cy="33556"/>
            </a:xfrm>
            <a:custGeom>
              <a:avLst/>
              <a:gdLst/>
              <a:ahLst/>
              <a:cxnLst/>
              <a:rect l="l" t="t" r="r" b="b"/>
              <a:pathLst>
                <a:path w="1087" h="197" extrusionOk="0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39"/>
            <p:cNvSpPr/>
            <p:nvPr/>
          </p:nvSpPr>
          <p:spPr>
            <a:xfrm>
              <a:off x="5112694" y="6225382"/>
              <a:ext cx="237997" cy="33556"/>
            </a:xfrm>
            <a:custGeom>
              <a:avLst/>
              <a:gdLst/>
              <a:ahLst/>
              <a:cxnLst/>
              <a:rect l="l" t="t" r="r" b="b"/>
              <a:pathLst>
                <a:path w="1392" h="197" extrusionOk="0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39"/>
            <p:cNvSpPr/>
            <p:nvPr/>
          </p:nvSpPr>
          <p:spPr>
            <a:xfrm>
              <a:off x="4978822" y="6225382"/>
              <a:ext cx="186192" cy="33556"/>
            </a:xfrm>
            <a:custGeom>
              <a:avLst/>
              <a:gdLst/>
              <a:ahLst/>
              <a:cxnLst/>
              <a:rect l="l" t="t" r="r" b="b"/>
              <a:pathLst>
                <a:path w="1089" h="197" extrusionOk="0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>
                <a:buClr>
                  <a:schemeClr val="dk1"/>
                </a:buClr>
                <a:buSzPts val="1400"/>
              </a:pPr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0" name="Google Shape;1090;p39"/>
          <p:cNvGrpSpPr/>
          <p:nvPr/>
        </p:nvGrpSpPr>
        <p:grpSpPr>
          <a:xfrm>
            <a:off x="5298521" y="5838057"/>
            <a:ext cx="1439820" cy="594160"/>
            <a:chOff x="2571250" y="5664711"/>
            <a:chExt cx="1439820" cy="594160"/>
          </a:xfrm>
        </p:grpSpPr>
        <p:sp>
          <p:nvSpPr>
            <p:cNvPr id="1091" name="Google Shape;1091;p39"/>
            <p:cNvSpPr/>
            <p:nvPr/>
          </p:nvSpPr>
          <p:spPr>
            <a:xfrm>
              <a:off x="2751485" y="5699308"/>
              <a:ext cx="179409" cy="510050"/>
            </a:xfrm>
            <a:custGeom>
              <a:avLst/>
              <a:gdLst/>
              <a:ahLst/>
              <a:cxnLst/>
              <a:rect l="l" t="t" r="r" b="b"/>
              <a:pathLst>
                <a:path w="287" h="813" extrusionOk="0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39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39"/>
            <p:cNvSpPr/>
            <p:nvPr/>
          </p:nvSpPr>
          <p:spPr>
            <a:xfrm>
              <a:off x="2930895" y="5732455"/>
              <a:ext cx="180236" cy="476902"/>
            </a:xfrm>
            <a:custGeom>
              <a:avLst/>
              <a:gdLst/>
              <a:ahLst/>
              <a:cxnLst/>
              <a:rect l="l" t="t" r="r" b="b"/>
              <a:pathLst>
                <a:path w="288" h="760" extrusionOk="0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39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39"/>
            <p:cNvSpPr/>
            <p:nvPr/>
          </p:nvSpPr>
          <p:spPr>
            <a:xfrm>
              <a:off x="3111130" y="5756280"/>
              <a:ext cx="180030" cy="453078"/>
            </a:xfrm>
            <a:custGeom>
              <a:avLst/>
              <a:gdLst/>
              <a:ahLst/>
              <a:cxnLst/>
              <a:rect l="l" t="t" r="r" b="b"/>
              <a:pathLst>
                <a:path w="288" h="722" extrusionOk="0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39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39"/>
            <p:cNvSpPr/>
            <p:nvPr/>
          </p:nvSpPr>
          <p:spPr>
            <a:xfrm>
              <a:off x="3291159" y="5756280"/>
              <a:ext cx="180030" cy="453078"/>
            </a:xfrm>
            <a:custGeom>
              <a:avLst/>
              <a:gdLst/>
              <a:ahLst/>
              <a:cxnLst/>
              <a:rect l="l" t="t" r="r" b="b"/>
              <a:pathLst>
                <a:path w="288" h="722" extrusionOk="0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39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39"/>
            <p:cNvSpPr/>
            <p:nvPr/>
          </p:nvSpPr>
          <p:spPr>
            <a:xfrm>
              <a:off x="3471189" y="5732455"/>
              <a:ext cx="180236" cy="476902"/>
            </a:xfrm>
            <a:custGeom>
              <a:avLst/>
              <a:gdLst/>
              <a:ahLst/>
              <a:cxnLst/>
              <a:rect l="l" t="t" r="r" b="b"/>
              <a:pathLst>
                <a:path w="288" h="760" extrusionOk="0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39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39"/>
            <p:cNvSpPr/>
            <p:nvPr/>
          </p:nvSpPr>
          <p:spPr>
            <a:xfrm>
              <a:off x="3651425" y="5699308"/>
              <a:ext cx="179409" cy="510050"/>
            </a:xfrm>
            <a:custGeom>
              <a:avLst/>
              <a:gdLst/>
              <a:ahLst/>
              <a:cxnLst/>
              <a:rect l="l" t="t" r="r" b="b"/>
              <a:pathLst>
                <a:path w="287" h="813" extrusionOk="0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39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39"/>
            <p:cNvSpPr/>
            <p:nvPr/>
          </p:nvSpPr>
          <p:spPr>
            <a:xfrm>
              <a:off x="3830834" y="5664711"/>
              <a:ext cx="180236" cy="544646"/>
            </a:xfrm>
            <a:custGeom>
              <a:avLst/>
              <a:gdLst/>
              <a:ahLst/>
              <a:cxnLst/>
              <a:rect l="l" t="t" r="r" b="b"/>
              <a:pathLst>
                <a:path w="288" h="868" extrusionOk="0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39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39"/>
            <p:cNvSpPr/>
            <p:nvPr/>
          </p:nvSpPr>
          <p:spPr>
            <a:xfrm>
              <a:off x="2571250" y="5664711"/>
              <a:ext cx="180236" cy="544646"/>
            </a:xfrm>
            <a:custGeom>
              <a:avLst/>
              <a:gdLst/>
              <a:ahLst/>
              <a:cxnLst/>
              <a:rect l="l" t="t" r="r" b="b"/>
              <a:pathLst>
                <a:path w="288" h="868" extrusionOk="0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39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39"/>
            <p:cNvSpPr/>
            <p:nvPr/>
          </p:nvSpPr>
          <p:spPr>
            <a:xfrm>
              <a:off x="2571250" y="6209358"/>
              <a:ext cx="365226" cy="49514"/>
            </a:xfrm>
            <a:custGeom>
              <a:avLst/>
              <a:gdLst/>
              <a:ahLst/>
              <a:cxnLst/>
              <a:rect l="l" t="t" r="r" b="b"/>
              <a:pathLst>
                <a:path w="1767" h="239" extrusionOk="0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39"/>
            <p:cNvSpPr/>
            <p:nvPr/>
          </p:nvSpPr>
          <p:spPr>
            <a:xfrm>
              <a:off x="2751485" y="6209358"/>
              <a:ext cx="303218" cy="49514"/>
            </a:xfrm>
            <a:custGeom>
              <a:avLst/>
              <a:gdLst/>
              <a:ahLst/>
              <a:cxnLst/>
              <a:rect l="l" t="t" r="r" b="b"/>
              <a:pathLst>
                <a:path w="1467" h="239" extrusionOk="0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39"/>
            <p:cNvSpPr/>
            <p:nvPr/>
          </p:nvSpPr>
          <p:spPr>
            <a:xfrm>
              <a:off x="2930895" y="6209358"/>
              <a:ext cx="242037" cy="49514"/>
            </a:xfrm>
            <a:custGeom>
              <a:avLst/>
              <a:gdLst/>
              <a:ahLst/>
              <a:cxnLst/>
              <a:rect l="l" t="t" r="r" b="b"/>
              <a:pathLst>
                <a:path w="1171" h="239" extrusionOk="0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39"/>
            <p:cNvSpPr/>
            <p:nvPr/>
          </p:nvSpPr>
          <p:spPr>
            <a:xfrm>
              <a:off x="3111130" y="6209358"/>
              <a:ext cx="180029" cy="49514"/>
            </a:xfrm>
            <a:custGeom>
              <a:avLst/>
              <a:gdLst/>
              <a:ahLst/>
              <a:cxnLst/>
              <a:rect l="l" t="t" r="r" b="b"/>
              <a:pathLst>
                <a:path w="871" h="239" extrusionOk="0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39"/>
            <p:cNvSpPr/>
            <p:nvPr/>
          </p:nvSpPr>
          <p:spPr>
            <a:xfrm>
              <a:off x="3291159" y="6209358"/>
              <a:ext cx="180029" cy="49514"/>
            </a:xfrm>
            <a:custGeom>
              <a:avLst/>
              <a:gdLst/>
              <a:ahLst/>
              <a:cxnLst/>
              <a:rect l="l" t="t" r="r" b="b"/>
              <a:pathLst>
                <a:path w="871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39"/>
            <p:cNvSpPr/>
            <p:nvPr/>
          </p:nvSpPr>
          <p:spPr>
            <a:xfrm>
              <a:off x="3409388" y="6209358"/>
              <a:ext cx="242037" cy="49514"/>
            </a:xfrm>
            <a:custGeom>
              <a:avLst/>
              <a:gdLst/>
              <a:ahLst/>
              <a:cxnLst/>
              <a:rect l="l" t="t" r="r" b="b"/>
              <a:pathLst>
                <a:path w="1171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39"/>
            <p:cNvSpPr/>
            <p:nvPr/>
          </p:nvSpPr>
          <p:spPr>
            <a:xfrm>
              <a:off x="3527616" y="6209358"/>
              <a:ext cx="303218" cy="49514"/>
            </a:xfrm>
            <a:custGeom>
              <a:avLst/>
              <a:gdLst/>
              <a:ahLst/>
              <a:cxnLst/>
              <a:rect l="l" t="t" r="r" b="b"/>
              <a:pathLst>
                <a:path w="1467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39"/>
            <p:cNvSpPr/>
            <p:nvPr/>
          </p:nvSpPr>
          <p:spPr>
            <a:xfrm>
              <a:off x="3645844" y="6209358"/>
              <a:ext cx="365226" cy="49514"/>
            </a:xfrm>
            <a:custGeom>
              <a:avLst/>
              <a:gdLst/>
              <a:ahLst/>
              <a:cxnLst/>
              <a:rect l="l" t="t" r="r" b="b"/>
              <a:pathLst>
                <a:path w="1767" h="239" extrusionOk="0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endParaRPr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5" name="Google Shape;1115;p39"/>
          <p:cNvGrpSpPr/>
          <p:nvPr/>
        </p:nvGrpSpPr>
        <p:grpSpPr>
          <a:xfrm>
            <a:off x="7466212" y="5837780"/>
            <a:ext cx="856627" cy="594715"/>
            <a:chOff x="6332670" y="5663946"/>
            <a:chExt cx="856627" cy="594715"/>
          </a:xfrm>
        </p:grpSpPr>
        <p:grpSp>
          <p:nvGrpSpPr>
            <p:cNvPr id="1116" name="Google Shape;1116;p39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17" name="Google Shape;1117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8" name="Google Shape;1118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9" name="Google Shape;1119;p39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20" name="Google Shape;1120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1" name="Google Shape;1121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2" name="Google Shape;1122;p39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23" name="Google Shape;1123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384" extrusionOk="0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4" name="Google Shape;1124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avLst/>
                <a:gdLst/>
                <a:ahLst/>
                <a:cxnLst/>
                <a:rect l="l" t="t" r="r" b="b"/>
                <a:pathLst>
                  <a:path w="196" h="197" extrusionOk="0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>
                  <a:buClr>
                    <a:schemeClr val="dk1"/>
                  </a:buClr>
                  <a:buSzPts val="1400"/>
                </a:pPr>
                <a:endParaRPr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25" name="Google Shape;1125;p39"/>
          <p:cNvSpPr txBox="1"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Diagrams and infographics</a:t>
            </a:r>
          </a:p>
        </p:txBody>
      </p:sp>
      <p:sp>
        <p:nvSpPr>
          <p:cNvPr id="1126" name="Google Shape;1126;p39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21</a:t>
            </a:fld>
            <a:endParaRPr lang="e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p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67" dirty="0"/>
              <a:t>And of course it resizes without losing quality and you can change the color.</a:t>
            </a:r>
            <a:br>
              <a:rPr lang="en" sz="1867" dirty="0"/>
            </a:br>
            <a:br>
              <a:rPr lang="en" sz="1867" dirty="0"/>
            </a:br>
            <a:r>
              <a:rPr lang="en" sz="1867" dirty="0"/>
              <a:t>How? Insert from PowerPoint as an icon or insert as text by following Google instructions at  </a:t>
            </a:r>
            <a:r>
              <a:rPr lang="en" sz="1867" u="sng" dirty="0">
                <a:solidFill>
                  <a:srgbClr val="2CA38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https://twitter.com/googledocs/status/730087240156643328</a:t>
            </a:r>
            <a:endParaRPr sz="1867" dirty="0">
              <a:solidFill>
                <a:srgbClr val="2CA388"/>
              </a:solidFill>
            </a:endParaRPr>
          </a:p>
        </p:txBody>
      </p:sp>
      <p:sp>
        <p:nvSpPr>
          <p:cNvPr id="1131" name="Google Shape;1131;p40"/>
          <p:cNvSpPr txBox="1"/>
          <p:nvPr/>
        </p:nvSpPr>
        <p:spPr>
          <a:xfrm>
            <a:off x="975866" y="3428999"/>
            <a:ext cx="10377933" cy="31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4800" dirty="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  <a:t>✋👆👉👍👤👦👧👨👩👪💃🏃💑❤😂😉😋😒😭👶😸🐟🍒🍔💣📌📖🔨🎃🎈🎨🏈🏰🌏🔌🔑</a:t>
            </a:r>
            <a:br>
              <a:rPr lang="en" sz="4800" dirty="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rPr>
            </a:br>
            <a:r>
              <a:rPr lang="en" sz="3200" dirty="0">
                <a:solidFill>
                  <a:srgbClr val="00001A"/>
                </a:solidFill>
                <a:highlight>
                  <a:srgbClr val="A6D683"/>
                </a:highlight>
                <a:latin typeface="Chivo"/>
                <a:ea typeface="Chivo"/>
                <a:cs typeface="Chivo"/>
                <a:sym typeface="Chivo"/>
              </a:rPr>
              <a:t> and many more...</a:t>
            </a:r>
            <a:endParaRPr sz="3200" dirty="0">
              <a:solidFill>
                <a:srgbClr val="00001A"/>
              </a:solidFill>
              <a:highlight>
                <a:srgbClr val="A6D683"/>
              </a:highlight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1132" name="Google Shape;1132;p40"/>
          <p:cNvSpPr txBox="1"/>
          <p:nvPr/>
        </p:nvSpPr>
        <p:spPr>
          <a:xfrm>
            <a:off x="10378772" y="2149474"/>
            <a:ext cx="146304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800" dirty="0">
                <a:solidFill>
                  <a:srgbClr val="2CA388"/>
                </a:solidFill>
              </a:rPr>
              <a:t>😉</a:t>
            </a:r>
            <a:endParaRPr sz="8800" dirty="0">
              <a:solidFill>
                <a:srgbClr val="2CA38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D26F69-211D-40B2-92BE-FC78E5B1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can use any emoji as an icon!</a:t>
            </a:r>
          </a:p>
        </p:txBody>
      </p:sp>
      <p:sp>
        <p:nvSpPr>
          <p:cNvPr id="1133" name="Google Shape;1133;p4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l">
              <a:buClr>
                <a:srgbClr val="000000"/>
              </a:buClr>
              <a:buSzPts val="1100"/>
            </a:pPr>
            <a:fld id="{00000000-1234-1234-1234-123412341234}" type="slidenum">
              <a:rPr lang="en"/>
              <a:pPr algn="l">
                <a:buClr>
                  <a:srgbClr val="000000"/>
                </a:buClr>
                <a:buSzPts val="1100"/>
              </a:pPr>
              <a:t>22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67110B-024F-4A4B-AD01-F5772E6B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FEC6C2-3643-4B0B-8093-C7416239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A5D843-4DB2-4770-A2A6-ECA33151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Speakers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D279C17-EC6F-4175-B5A0-33E7876EABB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0365D561-752F-49FB-87B9-821B1D75E1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A40A8393-1A9E-4A8E-BB1B-AA37C892D1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E021C5F2-C03C-4E43-AEE5-BFA6308BCD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982B2302-973C-47B6-91D2-8E3D57DBABC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34C40770-DF7C-492B-B653-4FF3BF6FA2F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0D7487-1A04-4759-92BC-74C77243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F6BD7A-7564-4DAA-BE21-A7C621F5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14675-9D24-49CC-BD05-6C1C5CEB4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the first set of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2424D-2CBC-4062-9179-99DE3A5B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B33838-C1EE-4AEE-A813-7FBDA1CB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539318-6D77-49FF-BC29-B3BDF8CD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3ECA4D5-804E-4C91-A448-096AD71D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906AB-867E-45D6-8FBF-E5721AF97A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Quotations are commonly printed as a means of inspiration and to invoke philosophical thoughts from the reader.</a:t>
            </a:r>
          </a:p>
        </p:txBody>
      </p:sp>
    </p:spTree>
    <p:extLst>
      <p:ext uri="{BB962C8B-B14F-4D97-AF65-F5344CB8AC3E}">
        <p14:creationId xmlns:p14="http://schemas.microsoft.com/office/powerpoint/2010/main" val="120891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AD9F53-2550-405A-8BB2-D54E5E2C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978488-C1A6-476C-B8A9-CE974C33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Slide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60F85-F626-4910-9ED9-9402B4294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for body text, listing items, or Smart Art</a:t>
            </a:r>
          </a:p>
          <a:p>
            <a:r>
              <a:rPr lang="en-US" dirty="0"/>
              <a:t>Follow the </a:t>
            </a:r>
            <a:r>
              <a:rPr lang="en-US" b="1" dirty="0"/>
              <a:t>5/5/5</a:t>
            </a:r>
            <a:r>
              <a:rPr lang="en-US" dirty="0"/>
              <a:t> </a:t>
            </a:r>
            <a:r>
              <a:rPr lang="en-US" b="1" dirty="0"/>
              <a:t>rule</a:t>
            </a:r>
            <a:r>
              <a:rPr lang="en-US" dirty="0"/>
              <a:t>: no more than </a:t>
            </a:r>
            <a:r>
              <a:rPr lang="en-US" b="1" dirty="0"/>
              <a:t>five</a:t>
            </a:r>
            <a:r>
              <a:rPr lang="en-US" dirty="0"/>
              <a:t> words per line of text, </a:t>
            </a:r>
            <a:r>
              <a:rPr lang="en-US" b="1" dirty="0"/>
              <a:t>five</a:t>
            </a:r>
            <a:r>
              <a:rPr lang="en-US" dirty="0"/>
              <a:t> lines of text per slide, or </a:t>
            </a:r>
            <a:r>
              <a:rPr lang="en-US" b="1" dirty="0"/>
              <a:t>five</a:t>
            </a:r>
            <a:r>
              <a:rPr lang="en-US" dirty="0"/>
              <a:t> text-heavy slides in a row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0D31-409C-475F-A159-75135D91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9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E33D0A-9001-4C31-AA96-6D1AC78E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82E653-2DE8-4CD7-A08A-305A6DF7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Information or Split Your Content Two Ways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EAB6F-C223-4471-9E3A-3F4BC0337B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721C2A-0D41-4BD1-B26C-34D3F7613B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505DA-C36B-47E3-9791-B299E751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8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F863D3-6403-4439-ACE0-AB9B7DDE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F0E579-A5EB-431A-AEAA-E491B9D7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66C96A-788D-4184-838F-F1DF9813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Compare Information or Split Your Content Three Ways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C4E89C-B540-4BB9-B50E-B04558051BA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Yellow</a:t>
            </a:r>
          </a:p>
          <a:p>
            <a:pPr marL="0" indent="0">
              <a:buNone/>
            </a:pPr>
            <a:r>
              <a:rPr lang="en-US" dirty="0"/>
              <a:t>Is the color of gold, butter and ripe lemons. In the spectrum of visible light, yellow is found between green and orange.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8D698D-0743-45A3-B0A8-75F2EBE4B3FA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Blue</a:t>
            </a:r>
          </a:p>
          <a:p>
            <a:pPr marL="0" indent="0">
              <a:buNone/>
            </a:pPr>
            <a:r>
              <a:rPr lang="en-US" dirty="0"/>
              <a:t>Is the color of the clear sky and the deep sea. It is located between violet and green on the optical spectrum.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B64FA83-2F64-4357-AA58-392B6F4CE7F3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Red</a:t>
            </a:r>
          </a:p>
          <a:p>
            <a:pPr marL="0" indent="0">
              <a:buNone/>
            </a:pPr>
            <a:r>
              <a:rPr lang="en-US" dirty="0"/>
              <a:t>Is the color of blood, and because of this it has historically been associated with sacrifice, danger and courage. </a:t>
            </a:r>
          </a:p>
        </p:txBody>
      </p:sp>
    </p:spTree>
    <p:extLst>
      <p:ext uri="{BB962C8B-B14F-4D97-AF65-F5344CB8AC3E}">
        <p14:creationId xmlns:p14="http://schemas.microsoft.com/office/powerpoint/2010/main" val="213761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E0B11D1C-8A06-442C-A380-40737D03FA75}"/>
              </a:ext>
            </a:extLst>
          </p:cNvPr>
          <p:cNvSpPr txBox="1">
            <a:spLocks/>
          </p:cNvSpPr>
          <p:nvPr/>
        </p:nvSpPr>
        <p:spPr>
          <a:xfrm>
            <a:off x="838200" y="2055810"/>
            <a:ext cx="3200400" cy="4121151"/>
          </a:xfrm>
          <a:prstGeom prst="rect">
            <a:avLst/>
          </a:prstGeom>
        </p:spPr>
        <p:txBody>
          <a:bodyPr vert="horz" lIns="91440" tIns="182880" rIns="91440" bIns="9144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/>
              <a:t>Yellow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/>
              <a:t>Is the color of gold, butter and ripe lemons. In the spectrum of visible light, yellow is found between green and orange.</a:t>
            </a:r>
            <a:endParaRPr lang="en-US" dirty="0"/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DA80BFF2-E8E1-48F8-8D92-B9AB445E3035}"/>
              </a:ext>
            </a:extLst>
          </p:cNvPr>
          <p:cNvSpPr txBox="1">
            <a:spLocks/>
          </p:cNvSpPr>
          <p:nvPr/>
        </p:nvSpPr>
        <p:spPr>
          <a:xfrm>
            <a:off x="4495800" y="2055810"/>
            <a:ext cx="3200400" cy="4121151"/>
          </a:xfrm>
          <a:prstGeom prst="rect">
            <a:avLst/>
          </a:prstGeom>
        </p:spPr>
        <p:txBody>
          <a:bodyPr vert="horz" lIns="91440" tIns="182880" rIns="91440" bIns="9144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/>
              <a:t>Blue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/>
              <a:t>Is the color of the clear sky and the deep sea. It is located between violet and green on the optical spectrum.</a:t>
            </a:r>
            <a:endParaRPr lang="en-US" dirty="0"/>
          </a:p>
        </p:txBody>
      </p:sp>
      <p:sp>
        <p:nvSpPr>
          <p:cNvPr id="19" name="Content Placeholder 9">
            <a:extLst>
              <a:ext uri="{FF2B5EF4-FFF2-40B4-BE49-F238E27FC236}">
                <a16:creationId xmlns:a16="http://schemas.microsoft.com/office/drawing/2014/main" id="{646443B6-49D9-4DA6-B451-61879B7E3AAB}"/>
              </a:ext>
            </a:extLst>
          </p:cNvPr>
          <p:cNvSpPr txBox="1">
            <a:spLocks/>
          </p:cNvSpPr>
          <p:nvPr/>
        </p:nvSpPr>
        <p:spPr>
          <a:xfrm>
            <a:off x="8153400" y="2055809"/>
            <a:ext cx="3200400" cy="4121151"/>
          </a:xfrm>
          <a:prstGeom prst="rect">
            <a:avLst/>
          </a:prstGeom>
        </p:spPr>
        <p:txBody>
          <a:bodyPr vert="horz" lIns="91440" tIns="182880" rIns="91440" bIns="9144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b="1"/>
              <a:t>Red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/>
              <a:t>Is the color of blood, and because of this it has historically been associated with sacrifice, danger and courage. 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F863D3-6403-4439-ACE0-AB9B7DDE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F0E579-A5EB-431A-AEAA-E491B9D7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F7C2-0785-4537-8FDD-A5A4E702C317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66C96A-788D-4184-838F-F1DF9813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Compare Information or Split Your Content Three Ways </a:t>
            </a:r>
            <a:r>
              <a:rPr lang="en-US" sz="3100" dirty="0"/>
              <a:t>(with a bar in between each)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5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bsit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4EAE"/>
      </a:accent1>
      <a:accent2>
        <a:srgbClr val="0B8F67"/>
      </a:accent2>
      <a:accent3>
        <a:srgbClr val="D34716"/>
      </a:accent3>
      <a:accent4>
        <a:srgbClr val="4581E5"/>
      </a:accent4>
      <a:accent5>
        <a:srgbClr val="572F86"/>
      </a:accent5>
      <a:accent6>
        <a:srgbClr val="3D4A62"/>
      </a:accent6>
      <a:hlink>
        <a:srgbClr val="9B2800"/>
      </a:hlink>
      <a:folHlink>
        <a:srgbClr val="9900CC"/>
      </a:folHlink>
    </a:clrScheme>
    <a:fontScheme name="WI Strong">
      <a:majorFont>
        <a:latin typeface="Roboto Slab"/>
        <a:ea typeface=""/>
        <a:cs typeface=""/>
      </a:majorFont>
      <a:minorFont>
        <a:latin typeface="Chiv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712</Words>
  <Application>Microsoft Office PowerPoint</Application>
  <PresentationFormat>Widescreen</PresentationFormat>
  <Paragraphs>110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Chivo</vt:lpstr>
      <vt:lpstr>Roboto Medium</vt:lpstr>
      <vt:lpstr>Roboto Slab</vt:lpstr>
      <vt:lpstr>Wingdings</vt:lpstr>
      <vt:lpstr>Office Theme</vt:lpstr>
      <vt:lpstr>This is Your Presentation Title</vt:lpstr>
      <vt:lpstr>Instructions for use</vt:lpstr>
      <vt:lpstr>Speakers</vt:lpstr>
      <vt:lpstr>Transition Headline</vt:lpstr>
      <vt:lpstr>PowerPoint Presentation</vt:lpstr>
      <vt:lpstr>This is a Slide Title</vt:lpstr>
      <vt:lpstr>Compare Information or Split Your Content Two Ways</vt:lpstr>
      <vt:lpstr>Compare Information or Split Your Content Three Ways</vt:lpstr>
      <vt:lpstr>Compare Information or Split Your Content Three Ways (with a bar in between each)</vt:lpstr>
      <vt:lpstr>Use diagrams to explain your ideas</vt:lpstr>
      <vt:lpstr>And tables to compare data</vt:lpstr>
      <vt:lpstr>Want big impact? Use big image.</vt:lpstr>
      <vt:lpstr>Maps</vt:lpstr>
      <vt:lpstr>Mobile project</vt:lpstr>
      <vt:lpstr>Tablet project</vt:lpstr>
      <vt:lpstr>Computer project</vt:lpstr>
      <vt:lpstr>All gadget template images</vt:lpstr>
      <vt:lpstr>Thank You!</vt:lpstr>
      <vt:lpstr>Presentation Design</vt:lpstr>
      <vt:lpstr>PowerPoint Presentation</vt:lpstr>
      <vt:lpstr>Diagrams and infographics</vt:lpstr>
      <vt:lpstr>Now you can use any emoji as an icon!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Linskens, Nicole M - ETF</dc:creator>
  <cp:lastModifiedBy>Linskens, Nicole M - ETF</cp:lastModifiedBy>
  <cp:revision>43</cp:revision>
  <dcterms:created xsi:type="dcterms:W3CDTF">2021-02-10T21:26:20Z</dcterms:created>
  <dcterms:modified xsi:type="dcterms:W3CDTF">2021-03-02T23:47:42Z</dcterms:modified>
</cp:coreProperties>
</file>