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5402-9F59-B081-6CBA-D384B875D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6EA4B-9963-C173-3BEA-F5123E283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787E4-0860-3C30-28A6-FE8B8848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F63E4-4137-5F4A-1C6F-A9FBBE37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5A79-FCF7-5597-8CF7-35CDC287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228A-6BA5-2457-1523-1738CFE6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E7EFB-ACFA-7AA3-E885-32974E538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CECD4-5BCA-6667-4B1D-628C9BA4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5AEAC-A5BF-C38B-5D21-8E2985E0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4475F-A6EF-7E2D-5A27-04EBE7E0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3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9BE32-1581-5D2B-C403-0B428178D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35377-09D7-C776-985C-0D3A3B549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508B-A810-3EC6-2FA8-3FC65BFB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B586-AEC5-0EE5-7B84-E3698B95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1B341-6052-CB68-F410-BBB4F192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9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0BF1-A810-EA48-586A-6A4A57C8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8F54F-258C-1C6E-28FE-A58C194C1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B5B8D-551F-2EBB-E2AF-CB3C8B8E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14705-FBCA-B83B-7F46-00AD33F5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AF452-6CF6-CAD1-9A64-BFA94F4A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1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FD6F-7C43-90F4-3326-D1396F57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9B639-D671-915E-F89A-145A7B1F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A9114-2FB8-D52B-5794-24B836A0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1373E-940A-AEFD-B390-BB83856A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FEE56-D9AB-67E1-F381-14A2C202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0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5DCE-C819-214E-93F5-E1A45FA2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57E21-7B59-F38C-62BF-FFE7012AF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1161A-0F1C-AB0E-DEEE-6A613CEF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C96F9-9778-E988-83BB-0DF8DF0D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97578-8DAB-EE67-015F-816E1C6C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1E9B4-7560-0B25-32AC-D496ED7D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287F-9C71-4E2A-E6DB-938C21D4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FAFAA-F2B1-D8B7-85DB-EE7BD9DE3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F685F-112B-6E25-9D2C-D656F5AE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E1D28-01E7-2029-1C74-6DAD2D656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CD339-8466-2FD9-1F7D-38E3E9938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4022C-6A9C-4068-AEB6-793D0487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9706B-42F6-570A-2675-8F44E986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B46AC-B736-C7CD-0F64-0872096D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3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01C0-A573-1772-149D-E873FCA0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F5848-E625-2066-70B9-2797B708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C047C-304D-E3E3-AD56-BF685243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87621-D7D8-BB9B-FF6A-4F587ACB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4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FA885-A7F9-0533-D336-887AFE0F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AA818-EEB4-1779-49A9-92E7286E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70B0C-56BC-B35D-5FA8-81049E6E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683C-9430-5C9E-06E9-C4BC490E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9E88-7CC7-3117-04E0-ACED8B00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72B57-1DAA-8EB0-2563-AE55C9AC0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CF828-7BF9-05B5-0B49-D62FAB74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B80F6-D223-B74B-C0FD-B05EB902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D4D2D-0FDD-5037-5132-C18F6C32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71CD-9FC6-8B46-780C-D700E3A9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266A3-F5B9-D274-07F3-B11742A1B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6D363-301C-3A71-5599-F58136A49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CBCC4-63F7-999A-670B-834D55B1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AAE95-3B41-C42B-AF38-F653905A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5681B-46BC-FDB6-652C-63210B4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21E07-AFC6-5306-6496-6BB12CCE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1AD09-E08F-4225-762F-F24045721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A1D3D-9ADC-6029-6201-9035D9943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C73D1-EB12-7048-B204-B9946B4E8FB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7C621-F17C-C501-A54D-27CC2DCE1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216F8-E981-4257-88EE-3F61A4A33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D00B-3ECD-4B49-BE14-2F10F5EF4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7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kayak on the water&#10;&#10;Description automatically generated">
            <a:extLst>
              <a:ext uri="{FF2B5EF4-FFF2-40B4-BE49-F238E27FC236}">
                <a16:creationId xmlns:a16="http://schemas.microsoft.com/office/drawing/2014/main" id="{504B4629-5332-DF3D-C4B8-9544BF76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0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Bohn, Amy</dc:creator>
  <cp:lastModifiedBy>Dunks, Molly - ETF</cp:lastModifiedBy>
  <cp:revision>1</cp:revision>
  <dcterms:created xsi:type="dcterms:W3CDTF">2023-12-05T20:48:43Z</dcterms:created>
  <dcterms:modified xsi:type="dcterms:W3CDTF">2023-12-07T17:08:42Z</dcterms:modified>
</cp:coreProperties>
</file>