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DBEFE-048A-7B49-8A81-9FC65A4B92E6}" v="1" dt="2025-02-07T18:55:25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hn, Amy" userId="45ac2e50-38f5-4cfc-af63-47dce55c6680" providerId="ADAL" clId="{EA5DBEFE-048A-7B49-8A81-9FC65A4B92E6}"/>
    <pc:docChg chg="custSel modSld">
      <pc:chgData name="Bohn, Amy" userId="45ac2e50-38f5-4cfc-af63-47dce55c6680" providerId="ADAL" clId="{EA5DBEFE-048A-7B49-8A81-9FC65A4B92E6}" dt="2025-02-07T18:55:30.371" v="4" actId="14100"/>
      <pc:docMkLst>
        <pc:docMk/>
      </pc:docMkLst>
      <pc:sldChg chg="addSp delSp modSp mod">
        <pc:chgData name="Bohn, Amy" userId="45ac2e50-38f5-4cfc-af63-47dce55c6680" providerId="ADAL" clId="{EA5DBEFE-048A-7B49-8A81-9FC65A4B92E6}" dt="2025-02-07T18:55:30.371" v="4" actId="14100"/>
        <pc:sldMkLst>
          <pc:docMk/>
          <pc:sldMk cId="1108217903" sldId="256"/>
        </pc:sldMkLst>
        <pc:picChg chg="add mod">
          <ac:chgData name="Bohn, Amy" userId="45ac2e50-38f5-4cfc-af63-47dce55c6680" providerId="ADAL" clId="{EA5DBEFE-048A-7B49-8A81-9FC65A4B92E6}" dt="2025-02-07T18:55:30.371" v="4" actId="14100"/>
          <ac:picMkLst>
            <pc:docMk/>
            <pc:sldMk cId="1108217903" sldId="256"/>
            <ac:picMk id="3" creationId="{68EB9B60-687A-2A51-C6BD-4178DB44EAE7}"/>
          </ac:picMkLst>
        </pc:picChg>
        <pc:picChg chg="del">
          <ac:chgData name="Bohn, Amy" userId="45ac2e50-38f5-4cfc-af63-47dce55c6680" providerId="ADAL" clId="{EA5DBEFE-048A-7B49-8A81-9FC65A4B92E6}" dt="2025-02-07T18:55:20.736" v="0" actId="478"/>
          <ac:picMkLst>
            <pc:docMk/>
            <pc:sldMk cId="1108217903" sldId="256"/>
            <ac:picMk id="5" creationId="{398C7F6E-5447-EEE0-C2F5-4EFE4FD59D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2AB6-0BA7-6427-32AC-6E96A96E9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413D0-4525-63FF-3682-692FF9619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483BA-B73F-58BA-EB4E-735E21F2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1FFBD-E446-6490-31D2-44744F2B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4581C-EB3F-F325-4B79-A7344B5E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0392-584A-34EF-1112-C7022EF9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58566-B62E-00E4-7C3E-9B57095AA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EC08E-29C1-3D25-F4F7-FCDC46544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5EC7F-7F70-08FC-8F20-D6D9D641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76ED9-1DA4-9EB9-ECBA-F4DB926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144B1-0D62-B6CF-0503-61FD1E90F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50F2-6DEC-4749-854F-102E6BAF3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852B-7912-22FE-7214-ADB1D9CD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12E4-2850-EE30-8075-AD0B6CE7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FF932-C80B-4496-5EC0-F3A6525D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45D20-F652-B512-CC05-B256D463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A2319-97D2-104E-616A-FC29A8C46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C2346-92CE-4419-71D7-EF844F85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4B73C-0547-8DB6-A83D-6D9A42EA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DE832-E8B8-3293-9EDF-C5967323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061B-C9B1-F31B-0C2E-BC751FAC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F6FF8-C428-46F1-F42F-3CF12895B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D7F-DF16-A7B0-6A09-324A06D2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54948-32D6-4FE7-7019-45802F29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D6E7D-8A8F-E27F-BA76-93F66AE0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B6F4-CEA8-7038-F458-5A74FD4A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6A61B-88D1-3C98-4935-26B49D2E1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69C98-3910-E708-995D-76A1CA468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EDEA3-08E9-4D15-B277-320F8F5E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E6792-047E-098F-1477-54FE3132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66E8-CC4B-E099-0354-3B567BFC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4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F084-1AAD-937F-05CE-2FF1A188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DBAC6-6518-89EE-210F-99863489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86827-5EA5-6B37-864F-B2B56F729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C969A-B36D-E270-B54C-0ACECA043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5B65E-C1E7-021B-5BA4-6D4EE5C98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A79D8-F0FC-31B8-708A-98784983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F3D97-02F3-E477-04C6-82C4FD2F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DF87BC-8679-1FDC-4E2E-F2F211A7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427E-41D8-4CD9-9845-F6DAACF4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DEB3E-A297-7BDD-0BD4-D030D906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D9CED-7BFC-42B1-01D1-0EA8FCB4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F5046-4371-4FEB-4043-80F20B3F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984A4-DC57-5F87-060F-05B71E88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5FE6B-44D2-AB32-1B5E-DA9C93BC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BDA84-0F7F-DC29-D89A-8F8377E3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8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F26B-61ED-29E8-1874-B7C871F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F766-317A-BEE0-1CA1-D4F9F79C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F459D-7842-2A23-8304-8669A090D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18DF5-7CFC-2287-8E9B-49633EBD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460D1-F726-FDA6-5C0C-4933E183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B446C-1C04-D480-906F-265A1897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09C7-4C4D-8CFA-ACC2-9F8CA975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3AA99D-E9E7-FA34-CD9F-91FCFE574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F9E8F-1EB8-8784-606A-498B4EC23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39256-116B-DC74-0E52-72015157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5F204-81A0-C90E-D16E-1CA129C3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6090F-14A2-802C-DA05-8B40F5E7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01614-6EE0-426D-3E72-A027649F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5BA68-7F9A-AE36-7A12-32F7FD3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F4582-EB74-2A75-ED39-35A1363C8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4108-CF21-A14E-95C8-D6A6A208776A}" type="datetimeFigureOut">
              <a:rPr lang="en-US" smtClean="0"/>
              <a:t>2/7/25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94391-EA68-D099-E067-50A12AA9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C02AE-B1C8-EC01-4042-05EA495D3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1997D-3940-E640-B341-99D4D292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phone&#10;&#10;Description automatically generated">
            <a:extLst>
              <a:ext uri="{FF2B5EF4-FFF2-40B4-BE49-F238E27FC236}">
                <a16:creationId xmlns:a16="http://schemas.microsoft.com/office/drawing/2014/main" id="{68EB9B60-687A-2A51-C6BD-4178DB44E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7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Bohn, Amy</dc:creator>
  <cp:lastModifiedBy>Bohn, Amy</cp:lastModifiedBy>
  <cp:revision>1</cp:revision>
  <dcterms:created xsi:type="dcterms:W3CDTF">2025-02-07T18:47:24Z</dcterms:created>
  <dcterms:modified xsi:type="dcterms:W3CDTF">2025-02-07T18:55:35Z</dcterms:modified>
</cp:coreProperties>
</file>