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665E1-53FE-414F-B8E2-89D83BD70082}" v="1" dt="2024-12-13T16:29:03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hn, Amy" userId="45ac2e50-38f5-4cfc-af63-47dce55c6680" providerId="ADAL" clId="{55D665E1-53FE-414F-B8E2-89D83BD70082}"/>
    <pc:docChg chg="modSld">
      <pc:chgData name="Bohn, Amy" userId="45ac2e50-38f5-4cfc-af63-47dce55c6680" providerId="ADAL" clId="{55D665E1-53FE-414F-B8E2-89D83BD70082}" dt="2024-12-13T16:29:03.903" v="0" actId="18331"/>
      <pc:docMkLst>
        <pc:docMk/>
      </pc:docMkLst>
      <pc:sldChg chg="modSp">
        <pc:chgData name="Bohn, Amy" userId="45ac2e50-38f5-4cfc-af63-47dce55c6680" providerId="ADAL" clId="{55D665E1-53FE-414F-B8E2-89D83BD70082}" dt="2024-12-13T16:29:03.903" v="0" actId="18331"/>
        <pc:sldMkLst>
          <pc:docMk/>
          <pc:sldMk cId="4271795712" sldId="256"/>
        </pc:sldMkLst>
        <pc:picChg chg="mod">
          <ac:chgData name="Bohn, Amy" userId="45ac2e50-38f5-4cfc-af63-47dce55c6680" providerId="ADAL" clId="{55D665E1-53FE-414F-B8E2-89D83BD70082}" dt="2024-12-13T16:29:03.903" v="0" actId="18331"/>
          <ac:picMkLst>
            <pc:docMk/>
            <pc:sldMk cId="4271795712" sldId="256"/>
            <ac:picMk id="5" creationId="{9EE2CAB5-D44C-C818-6D5A-AC8C07F37D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2577-FF6E-A270-A93D-F8C55C908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BA71F-D9BA-9797-2D0C-B080C70C4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893E2-E9B0-5F85-5215-01E1AB4C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2A4D9-3D43-2534-1628-7A8FE8AC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9BA4-02C3-07EE-7D6B-DBDD2DF4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5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995E-DB02-3630-A5FC-2C7E114C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A7A8E-0F10-4FBF-D546-5B44F6F63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E1FD8-A2CD-62F1-4321-A29DE997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8086-3CC0-2501-3BBD-BC41587A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EAC90-8D92-1696-DA28-BA3AE00B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B21944-7935-8B2F-0C97-4DA40F038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3AE76-7719-8EC7-DF19-FF9CBB258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89BC-FD22-6752-7346-4B521C76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272AB-4783-28AD-2116-8548EF18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5E595-D7EF-9A9A-A9E3-3B25D31D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4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5FA2E-1691-D7BF-9184-5F67F63D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2E6A-7F03-5282-63A7-3E60A2FD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6094A-064B-1BBE-C378-E9CCD5F9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35BAD-48E1-DB99-AFA5-DEB219E5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A3BD-4F53-F0C4-15E6-047192FF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A3E2-BD2D-D4C0-0E4C-6EEE8367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39CF6-8030-EF2E-808F-9540FF0B3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D9EF-0DD8-ED72-E8F4-F16C0561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4CF3A-A6EE-3A8B-3BE3-36799BA9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936E-B00A-0892-E232-A7C6C63A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9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DB2D-96AE-CEBC-638A-24424B1A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66236-8228-61D1-AA70-92865C0F2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44051-FF7C-534D-FE05-B08D5F14F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FA602-6C2C-7F01-339F-84E62BB1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5AF5C-00ED-3769-A4E2-C31FA33A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578B4-898D-F67B-643A-7096C334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3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14B2-228D-A2AC-A438-7E9413CB7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B556D-5014-61FD-4FE2-808F1CF1E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82015-95EF-901F-ABB4-FAD21B01E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80B63-87CE-A793-D0AB-A0F39087B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6AA64-CC3A-31F3-AD18-2D21270F3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812C4-9DB1-7807-2DD5-CE637E87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85A2E-F438-9442-6ED8-4C45710B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9906C-AF79-60E9-4DB6-A8ABCE5B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4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F7A0-45A1-CFEF-AF6A-309E3D36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1251F-6E04-A32C-FF0E-BE73CE48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7FC2B-C419-6712-51A9-4A7BEE75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196B6-8537-F6F8-5EF7-DE8C9F94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4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C6A98-D60D-DB66-A112-84FFA3F4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BAD87-895C-0E5E-C198-87BCF89F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B81F5-3D93-74B9-A7F2-FD802781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2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517B-8F72-430B-273A-04450198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CD2B4-B890-C088-77F6-B3EF0641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AE633-35FD-734B-F984-B4E38E944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D94E6-B127-4CE3-E7C2-53BEC412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907AC-336A-A8A6-72ED-DACA0D59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6C445-F5E4-42EC-F642-D4E3A68A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2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97CD-6949-081E-F272-2BAEF538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5E48A-3767-1825-7916-2C59F513E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F080A-D88E-721E-20CC-07C1971FC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ED4AC-A485-2812-DC28-C16D5976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26F45-803E-1950-D65B-4C09E48A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211B5-D8D4-AAF8-517E-4A4995F3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73E10-7701-78C8-6EE8-CD393D9E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9C74-8EFF-AE49-BE21-425DFBFC0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B3F1-3402-3BF2-B0D8-D0867AA75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0184-0D9E-9847-9BFA-AD729AB572B0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59393-67FC-FDCE-1C1F-143B586B3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9F049-3770-F6F3-9246-EB0D69B83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4528-D7C7-0C47-831D-BEFEE368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in a car&#10;&#10;Description automatically generated">
            <a:extLst>
              <a:ext uri="{FF2B5EF4-FFF2-40B4-BE49-F238E27FC236}">
                <a16:creationId xmlns:a16="http://schemas.microsoft.com/office/drawing/2014/main" id="{9EE2CAB5-D44C-C818-6D5A-AC8C07F37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9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arrying a child on her back&#10;&#10;Description automatically generated">
            <a:extLst>
              <a:ext uri="{FF2B5EF4-FFF2-40B4-BE49-F238E27FC236}">
                <a16:creationId xmlns:a16="http://schemas.microsoft.com/office/drawing/2014/main" id="{31DDC175-D757-E4D4-53F7-6CFE9D1D5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2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Bohn, Amy</dc:creator>
  <cp:lastModifiedBy>Bohn, Amy</cp:lastModifiedBy>
  <cp:revision>1</cp:revision>
  <dcterms:created xsi:type="dcterms:W3CDTF">2024-12-12T20:59:49Z</dcterms:created>
  <dcterms:modified xsi:type="dcterms:W3CDTF">2024-12-13T16:29:05Z</dcterms:modified>
</cp:coreProperties>
</file>